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65" r:id="rId3"/>
    <p:sldId id="283" r:id="rId4"/>
    <p:sldId id="278" r:id="rId5"/>
    <p:sldId id="267" r:id="rId6"/>
    <p:sldId id="271" r:id="rId7"/>
    <p:sldId id="272" r:id="rId8"/>
    <p:sldId id="276" r:id="rId9"/>
    <p:sldId id="273" r:id="rId10"/>
    <p:sldId id="274" r:id="rId11"/>
    <p:sldId id="270" r:id="rId12"/>
    <p:sldId id="277" r:id="rId13"/>
    <p:sldId id="260" r:id="rId14"/>
    <p:sldId id="279" r:id="rId15"/>
    <p:sldId id="264" r:id="rId16"/>
    <p:sldId id="269" r:id="rId17"/>
    <p:sldId id="258" r:id="rId18"/>
    <p:sldId id="259" r:id="rId19"/>
    <p:sldId id="280" r:id="rId20"/>
    <p:sldId id="268" r:id="rId21"/>
    <p:sldId id="282" r:id="rId22"/>
    <p:sldId id="261" r:id="rId23"/>
    <p:sldId id="263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A6D31-F461-5B63-D56A-2F7F8829DA61}" v="114" dt="2024-08-21T20:21:57.251"/>
    <p1510:client id="{4705ACE8-D415-435E-A893-488D98A4C1C7}" v="2202" dt="2024-08-21T20:39:02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ad Siman-Tov" userId="0e2c5568-4f82-4788-b2e9-11d8c79c4562" providerId="ADAL" clId="{4705ACE8-D415-435E-A893-488D98A4C1C7}"/>
    <pc:docChg chg="undo custSel addSld delSld modSld sldOrd">
      <pc:chgData name="Elad Siman-Tov" userId="0e2c5568-4f82-4788-b2e9-11d8c79c4562" providerId="ADAL" clId="{4705ACE8-D415-435E-A893-488D98A4C1C7}" dt="2024-08-21T20:39:02.829" v="7853" actId="20577"/>
      <pc:docMkLst>
        <pc:docMk/>
      </pc:docMkLst>
      <pc:sldChg chg="modSp mod modNotesTx">
        <pc:chgData name="Elad Siman-Tov" userId="0e2c5568-4f82-4788-b2e9-11d8c79c4562" providerId="ADAL" clId="{4705ACE8-D415-435E-A893-488D98A4C1C7}" dt="2024-08-20T22:27:04.431" v="6035" actId="20577"/>
        <pc:sldMkLst>
          <pc:docMk/>
          <pc:sldMk cId="1460228327" sldId="256"/>
        </pc:sldMkLst>
        <pc:spChg chg="mod">
          <ac:chgData name="Elad Siman-Tov" userId="0e2c5568-4f82-4788-b2e9-11d8c79c4562" providerId="ADAL" clId="{4705ACE8-D415-435E-A893-488D98A4C1C7}" dt="2024-08-19T22:59:21.353" v="3820" actId="1076"/>
          <ac:spMkLst>
            <pc:docMk/>
            <pc:sldMk cId="1460228327" sldId="256"/>
            <ac:spMk id="2" creationId="{34F474E9-03C0-8119-C456-3A0A4DC8CFF0}"/>
          </ac:spMkLst>
        </pc:spChg>
        <pc:spChg chg="mod">
          <ac:chgData name="Elad Siman-Tov" userId="0e2c5568-4f82-4788-b2e9-11d8c79c4562" providerId="ADAL" clId="{4705ACE8-D415-435E-A893-488D98A4C1C7}" dt="2024-08-19T22:59:49.054" v="3834" actId="14100"/>
          <ac:spMkLst>
            <pc:docMk/>
            <pc:sldMk cId="1460228327" sldId="256"/>
            <ac:spMk id="5" creationId="{16CAC25A-D49D-02B9-F738-E05EF050B7B2}"/>
          </ac:spMkLst>
        </pc:spChg>
        <pc:spChg chg="mod">
          <ac:chgData name="Elad Siman-Tov" userId="0e2c5568-4f82-4788-b2e9-11d8c79c4562" providerId="ADAL" clId="{4705ACE8-D415-435E-A893-488D98A4C1C7}" dt="2024-08-19T22:59:04.515" v="3815" actId="14100"/>
          <ac:spMkLst>
            <pc:docMk/>
            <pc:sldMk cId="1460228327" sldId="256"/>
            <ac:spMk id="7" creationId="{F4064213-8970-243B-9C7F-05F39F1498CA}"/>
          </ac:spMkLst>
        </pc:spChg>
        <pc:picChg chg="mod">
          <ac:chgData name="Elad Siman-Tov" userId="0e2c5568-4f82-4788-b2e9-11d8c79c4562" providerId="ADAL" clId="{4705ACE8-D415-435E-A893-488D98A4C1C7}" dt="2024-08-19T22:59:17.398" v="3819" actId="1076"/>
          <ac:picMkLst>
            <pc:docMk/>
            <pc:sldMk cId="1460228327" sldId="256"/>
            <ac:picMk id="4" creationId="{CAFDA996-9804-00D7-8416-DD5AD6E58A19}"/>
          </ac:picMkLst>
        </pc:picChg>
      </pc:sldChg>
      <pc:sldChg chg="addSp delSp modSp mod ord modTransition delAnim modAnim modNotesTx">
        <pc:chgData name="Elad Siman-Tov" userId="0e2c5568-4f82-4788-b2e9-11d8c79c4562" providerId="ADAL" clId="{4705ACE8-D415-435E-A893-488D98A4C1C7}" dt="2024-08-21T12:52:50.252" v="7341"/>
        <pc:sldMkLst>
          <pc:docMk/>
          <pc:sldMk cId="3235202524" sldId="257"/>
        </pc:sldMkLst>
        <pc:spChg chg="mod">
          <ac:chgData name="Elad Siman-Tov" userId="0e2c5568-4f82-4788-b2e9-11d8c79c4562" providerId="ADAL" clId="{4705ACE8-D415-435E-A893-488D98A4C1C7}" dt="2024-08-21T12:49:07.198" v="7094" actId="20577"/>
          <ac:spMkLst>
            <pc:docMk/>
            <pc:sldMk cId="3235202524" sldId="257"/>
            <ac:spMk id="2" creationId="{2E86C4F7-E69B-8694-85F6-A99B5B673C0D}"/>
          </ac:spMkLst>
        </pc:spChg>
        <pc:spChg chg="del mod">
          <ac:chgData name="Elad Siman-Tov" userId="0e2c5568-4f82-4788-b2e9-11d8c79c4562" providerId="ADAL" clId="{4705ACE8-D415-435E-A893-488D98A4C1C7}" dt="2024-08-19T21:39:53.347" v="1999" actId="478"/>
          <ac:spMkLst>
            <pc:docMk/>
            <pc:sldMk cId="3235202524" sldId="257"/>
            <ac:spMk id="3" creationId="{85B89C8A-5659-09E7-5FC8-625BE3277132}"/>
          </ac:spMkLst>
        </pc:spChg>
        <pc:spChg chg="add del mod">
          <ac:chgData name="Elad Siman-Tov" userId="0e2c5568-4f82-4788-b2e9-11d8c79c4562" providerId="ADAL" clId="{4705ACE8-D415-435E-A893-488D98A4C1C7}" dt="2024-08-21T12:48:30.048" v="6996" actId="478"/>
          <ac:spMkLst>
            <pc:docMk/>
            <pc:sldMk cId="3235202524" sldId="257"/>
            <ac:spMk id="4" creationId="{505BB515-C215-169F-8CAC-EB20D604F9F6}"/>
          </ac:spMkLst>
        </pc:spChg>
        <pc:spChg chg="add del mod">
          <ac:chgData name="Elad Siman-Tov" userId="0e2c5568-4f82-4788-b2e9-11d8c79c4562" providerId="ADAL" clId="{4705ACE8-D415-435E-A893-488D98A4C1C7}" dt="2024-08-19T21:33:00.923" v="1849" actId="478"/>
          <ac:spMkLst>
            <pc:docMk/>
            <pc:sldMk cId="3235202524" sldId="257"/>
            <ac:spMk id="5" creationId="{41DD50E6-BBA5-D9BE-4B5D-BBF4CCCC6ECF}"/>
          </ac:spMkLst>
        </pc:spChg>
        <pc:spChg chg="add del mod">
          <ac:chgData name="Elad Siman-Tov" userId="0e2c5568-4f82-4788-b2e9-11d8c79c4562" providerId="ADAL" clId="{4705ACE8-D415-435E-A893-488D98A4C1C7}" dt="2024-08-21T12:48:30.048" v="6996" actId="478"/>
          <ac:spMkLst>
            <pc:docMk/>
            <pc:sldMk cId="3235202524" sldId="257"/>
            <ac:spMk id="5" creationId="{BAC70373-24C8-D67A-46FD-6656472B6484}"/>
          </ac:spMkLst>
        </pc:spChg>
        <pc:spChg chg="add del mod">
          <ac:chgData name="Elad Siman-Tov" userId="0e2c5568-4f82-4788-b2e9-11d8c79c4562" providerId="ADAL" clId="{4705ACE8-D415-435E-A893-488D98A4C1C7}" dt="2024-08-21T12:48:30.048" v="6996" actId="478"/>
          <ac:spMkLst>
            <pc:docMk/>
            <pc:sldMk cId="3235202524" sldId="257"/>
            <ac:spMk id="6" creationId="{BABCF5CF-0058-DF63-8163-17BEEE3D450E}"/>
          </ac:spMkLst>
        </pc:spChg>
        <pc:spChg chg="add del mod">
          <ac:chgData name="Elad Siman-Tov" userId="0e2c5568-4f82-4788-b2e9-11d8c79c4562" providerId="ADAL" clId="{4705ACE8-D415-435E-A893-488D98A4C1C7}" dt="2024-08-19T21:33:12.236" v="1882" actId="478"/>
          <ac:spMkLst>
            <pc:docMk/>
            <pc:sldMk cId="3235202524" sldId="257"/>
            <ac:spMk id="7" creationId="{B3675782-FDDF-8C5E-2E01-A67286B44BDD}"/>
          </ac:spMkLst>
        </pc:spChg>
        <pc:spChg chg="add del mod">
          <ac:chgData name="Elad Siman-Tov" userId="0e2c5568-4f82-4788-b2e9-11d8c79c4562" providerId="ADAL" clId="{4705ACE8-D415-435E-A893-488D98A4C1C7}" dt="2024-08-19T21:27:43.469" v="1799" actId="478"/>
          <ac:spMkLst>
            <pc:docMk/>
            <pc:sldMk cId="3235202524" sldId="257"/>
            <ac:spMk id="8" creationId="{7A89397E-0AE6-0FEA-27FE-95D05955475D}"/>
          </ac:spMkLst>
        </pc:spChg>
        <pc:spChg chg="add del mod">
          <ac:chgData name="Elad Siman-Tov" userId="0e2c5568-4f82-4788-b2e9-11d8c79c4562" providerId="ADAL" clId="{4705ACE8-D415-435E-A893-488D98A4C1C7}" dt="2024-08-21T12:48:30.048" v="6996" actId="478"/>
          <ac:spMkLst>
            <pc:docMk/>
            <pc:sldMk cId="3235202524" sldId="257"/>
            <ac:spMk id="9" creationId="{9B5E7BEF-7DAA-80D3-38FB-E1E189DB6B18}"/>
          </ac:spMkLst>
        </pc:spChg>
        <pc:spChg chg="add del mod">
          <ac:chgData name="Elad Siman-Tov" userId="0e2c5568-4f82-4788-b2e9-11d8c79c4562" providerId="ADAL" clId="{4705ACE8-D415-435E-A893-488D98A4C1C7}" dt="2024-08-21T12:48:30.048" v="6996" actId="478"/>
          <ac:spMkLst>
            <pc:docMk/>
            <pc:sldMk cId="3235202524" sldId="257"/>
            <ac:spMk id="10" creationId="{D3A1E710-BAC4-94F7-1FAD-EAA493ABBEA1}"/>
          </ac:spMkLst>
        </pc:spChg>
        <pc:spChg chg="add del mod">
          <ac:chgData name="Elad Siman-Tov" userId="0e2c5568-4f82-4788-b2e9-11d8c79c4562" providerId="ADAL" clId="{4705ACE8-D415-435E-A893-488D98A4C1C7}" dt="2024-08-19T21:41:27.149" v="2096" actId="478"/>
          <ac:spMkLst>
            <pc:docMk/>
            <pc:sldMk cId="3235202524" sldId="257"/>
            <ac:spMk id="11" creationId="{15ECE44A-AAFC-CA20-419E-F4CE184C2176}"/>
          </ac:spMkLst>
        </pc:spChg>
        <pc:spChg chg="add del mod">
          <ac:chgData name="Elad Siman-Tov" userId="0e2c5568-4f82-4788-b2e9-11d8c79c4562" providerId="ADAL" clId="{4705ACE8-D415-435E-A893-488D98A4C1C7}" dt="2024-08-21T12:49:13.058" v="7096" actId="478"/>
          <ac:spMkLst>
            <pc:docMk/>
            <pc:sldMk cId="3235202524" sldId="257"/>
            <ac:spMk id="12" creationId="{6DF98F74-1634-B36D-B0B9-BF3E1B16B320}"/>
          </ac:spMkLst>
        </pc:spChg>
        <pc:spChg chg="add mod">
          <ac:chgData name="Elad Siman-Tov" userId="0e2c5568-4f82-4788-b2e9-11d8c79c4562" providerId="ADAL" clId="{4705ACE8-D415-435E-A893-488D98A4C1C7}" dt="2024-08-19T21:41:27.860" v="2097"/>
          <ac:spMkLst>
            <pc:docMk/>
            <pc:sldMk cId="3235202524" sldId="257"/>
            <ac:spMk id="14" creationId="{C911D967-5E86-6250-D418-6A7F95C4DA87}"/>
          </ac:spMkLst>
        </pc:spChg>
        <pc:spChg chg="add mod">
          <ac:chgData name="Elad Siman-Tov" userId="0e2c5568-4f82-4788-b2e9-11d8c79c4562" providerId="ADAL" clId="{4705ACE8-D415-435E-A893-488D98A4C1C7}" dt="2024-08-19T21:41:27.860" v="2097"/>
          <ac:spMkLst>
            <pc:docMk/>
            <pc:sldMk cId="3235202524" sldId="257"/>
            <ac:spMk id="15" creationId="{3D362B0F-4173-133E-472B-F4D376540A95}"/>
          </ac:spMkLst>
        </pc:spChg>
        <pc:grpChg chg="add del mod">
          <ac:chgData name="Elad Siman-Tov" userId="0e2c5568-4f82-4788-b2e9-11d8c79c4562" providerId="ADAL" clId="{4705ACE8-D415-435E-A893-488D98A4C1C7}" dt="2024-08-21T12:48:30.048" v="6996" actId="478"/>
          <ac:grpSpMkLst>
            <pc:docMk/>
            <pc:sldMk cId="3235202524" sldId="257"/>
            <ac:grpSpMk id="13" creationId="{FCC5EBE9-2903-0F5D-99DE-262D2BBF250F}"/>
          </ac:grpSpMkLst>
        </pc:grpChg>
        <pc:picChg chg="add del mod">
          <ac:chgData name="Elad Siman-Tov" userId="0e2c5568-4f82-4788-b2e9-11d8c79c4562" providerId="ADAL" clId="{4705ACE8-D415-435E-A893-488D98A4C1C7}" dt="2024-08-21T12:48:26.871" v="6995" actId="21"/>
          <ac:picMkLst>
            <pc:docMk/>
            <pc:sldMk cId="3235202524" sldId="257"/>
            <ac:picMk id="7" creationId="{10719963-B860-3EFE-7627-F2A5A80EE20C}"/>
          </ac:picMkLst>
        </pc:picChg>
        <pc:picChg chg="add mod">
          <ac:chgData name="Elad Siman-Tov" userId="0e2c5568-4f82-4788-b2e9-11d8c79c4562" providerId="ADAL" clId="{4705ACE8-D415-435E-A893-488D98A4C1C7}" dt="2024-08-21T12:49:19.505" v="7097" actId="1076"/>
          <ac:picMkLst>
            <pc:docMk/>
            <pc:sldMk cId="3235202524" sldId="257"/>
            <ac:picMk id="8" creationId="{10719963-B860-3EFE-7627-F2A5A80EE20C}"/>
          </ac:picMkLst>
        </pc:picChg>
        <pc:picChg chg="add del mod ord">
          <ac:chgData name="Elad Siman-Tov" userId="0e2c5568-4f82-4788-b2e9-11d8c79c4562" providerId="ADAL" clId="{4705ACE8-D415-435E-A893-488D98A4C1C7}" dt="2024-08-19T21:46:44.872" v="2712" actId="478"/>
          <ac:picMkLst>
            <pc:docMk/>
            <pc:sldMk cId="3235202524" sldId="257"/>
            <ac:picMk id="16" creationId="{D1B4F03D-3911-8536-B983-A5CC00AB816E}"/>
          </ac:picMkLst>
        </pc:picChg>
      </pc:sldChg>
      <pc:sldChg chg="addSp delSp modSp mod ord delAnim modAnim">
        <pc:chgData name="Elad Siman-Tov" userId="0e2c5568-4f82-4788-b2e9-11d8c79c4562" providerId="ADAL" clId="{4705ACE8-D415-435E-A893-488D98A4C1C7}" dt="2024-08-21T20:28:18.720" v="7402" actId="20577"/>
        <pc:sldMkLst>
          <pc:docMk/>
          <pc:sldMk cId="3098169211" sldId="258"/>
        </pc:sldMkLst>
        <pc:spChg chg="del mod">
          <ac:chgData name="Elad Siman-Tov" userId="0e2c5568-4f82-4788-b2e9-11d8c79c4562" providerId="ADAL" clId="{4705ACE8-D415-435E-A893-488D98A4C1C7}" dt="2024-08-21T12:24:02.339" v="6452" actId="478"/>
          <ac:spMkLst>
            <pc:docMk/>
            <pc:sldMk cId="3098169211" sldId="258"/>
            <ac:spMk id="3" creationId="{616E153E-E502-F9FE-A6A3-61CA5660052A}"/>
          </ac:spMkLst>
        </pc:spChg>
        <pc:spChg chg="add del mod">
          <ac:chgData name="Elad Siman-Tov" userId="0e2c5568-4f82-4788-b2e9-11d8c79c4562" providerId="ADAL" clId="{4705ACE8-D415-435E-A893-488D98A4C1C7}" dt="2024-08-21T12:19:34.021" v="6287" actId="21"/>
          <ac:spMkLst>
            <pc:docMk/>
            <pc:sldMk cId="3098169211" sldId="258"/>
            <ac:spMk id="4" creationId="{7C3D7928-BF77-C266-AEC8-DB974355188B}"/>
          </ac:spMkLst>
        </pc:spChg>
        <pc:spChg chg="add del mod">
          <ac:chgData name="Elad Siman-Tov" userId="0e2c5568-4f82-4788-b2e9-11d8c79c4562" providerId="ADAL" clId="{4705ACE8-D415-435E-A893-488D98A4C1C7}" dt="2024-08-21T12:19:34.021" v="6287" actId="21"/>
          <ac:spMkLst>
            <pc:docMk/>
            <pc:sldMk cId="3098169211" sldId="258"/>
            <ac:spMk id="5" creationId="{77ED3A6C-9695-BD81-4ACE-A84E6273ADB6}"/>
          </ac:spMkLst>
        </pc:spChg>
        <pc:spChg chg="add del mod">
          <ac:chgData name="Elad Siman-Tov" userId="0e2c5568-4f82-4788-b2e9-11d8c79c4562" providerId="ADAL" clId="{4705ACE8-D415-435E-A893-488D98A4C1C7}" dt="2024-08-21T12:19:34.021" v="6287" actId="21"/>
          <ac:spMkLst>
            <pc:docMk/>
            <pc:sldMk cId="3098169211" sldId="258"/>
            <ac:spMk id="6" creationId="{8381C12C-8585-06BD-9AAB-A2198BF505FE}"/>
          </ac:spMkLst>
        </pc:spChg>
        <pc:spChg chg="add del mod">
          <ac:chgData name="Elad Siman-Tov" userId="0e2c5568-4f82-4788-b2e9-11d8c79c4562" providerId="ADAL" clId="{4705ACE8-D415-435E-A893-488D98A4C1C7}" dt="2024-08-21T12:19:34.021" v="6287" actId="21"/>
          <ac:spMkLst>
            <pc:docMk/>
            <pc:sldMk cId="3098169211" sldId="258"/>
            <ac:spMk id="7" creationId="{48FC94D2-6971-5DF6-CACD-339C0688A8BB}"/>
          </ac:spMkLst>
        </pc:spChg>
        <pc:spChg chg="add mod">
          <ac:chgData name="Elad Siman-Tov" userId="0e2c5568-4f82-4788-b2e9-11d8c79c4562" providerId="ADAL" clId="{4705ACE8-D415-435E-A893-488D98A4C1C7}" dt="2024-08-21T12:24:15.468" v="6454" actId="1076"/>
          <ac:spMkLst>
            <pc:docMk/>
            <pc:sldMk cId="3098169211" sldId="258"/>
            <ac:spMk id="8" creationId="{7C3D7928-BF77-C266-AEC8-DB974355188B}"/>
          </ac:spMkLst>
        </pc:spChg>
        <pc:spChg chg="add mod">
          <ac:chgData name="Elad Siman-Tov" userId="0e2c5568-4f82-4788-b2e9-11d8c79c4562" providerId="ADAL" clId="{4705ACE8-D415-435E-A893-488D98A4C1C7}" dt="2024-08-21T12:24:15.468" v="6454" actId="1076"/>
          <ac:spMkLst>
            <pc:docMk/>
            <pc:sldMk cId="3098169211" sldId="258"/>
            <ac:spMk id="9" creationId="{77ED3A6C-9695-BD81-4ACE-A84E6273ADB6}"/>
          </ac:spMkLst>
        </pc:spChg>
        <pc:spChg chg="add mod">
          <ac:chgData name="Elad Siman-Tov" userId="0e2c5568-4f82-4788-b2e9-11d8c79c4562" providerId="ADAL" clId="{4705ACE8-D415-435E-A893-488D98A4C1C7}" dt="2024-08-21T12:24:15.468" v="6454" actId="1076"/>
          <ac:spMkLst>
            <pc:docMk/>
            <pc:sldMk cId="3098169211" sldId="258"/>
            <ac:spMk id="10" creationId="{8381C12C-8585-06BD-9AAB-A2198BF505FE}"/>
          </ac:spMkLst>
        </pc:spChg>
        <pc:spChg chg="add mod">
          <ac:chgData name="Elad Siman-Tov" userId="0e2c5568-4f82-4788-b2e9-11d8c79c4562" providerId="ADAL" clId="{4705ACE8-D415-435E-A893-488D98A4C1C7}" dt="2024-08-21T12:24:15.468" v="6454" actId="1076"/>
          <ac:spMkLst>
            <pc:docMk/>
            <pc:sldMk cId="3098169211" sldId="258"/>
            <ac:spMk id="11" creationId="{48FC94D2-6971-5DF6-CACD-339C0688A8BB}"/>
          </ac:spMkLst>
        </pc:spChg>
        <pc:spChg chg="add mod">
          <ac:chgData name="Elad Siman-Tov" userId="0e2c5568-4f82-4788-b2e9-11d8c79c4562" providerId="ADAL" clId="{4705ACE8-D415-435E-A893-488D98A4C1C7}" dt="2024-08-21T12:24:15.468" v="6454" actId="1076"/>
          <ac:spMkLst>
            <pc:docMk/>
            <pc:sldMk cId="3098169211" sldId="258"/>
            <ac:spMk id="12" creationId="{D78A8D63-503E-5884-A51A-8632CC6B5BCE}"/>
          </ac:spMkLst>
        </pc:spChg>
        <pc:spChg chg="add mod">
          <ac:chgData name="Elad Siman-Tov" userId="0e2c5568-4f82-4788-b2e9-11d8c79c4562" providerId="ADAL" clId="{4705ACE8-D415-435E-A893-488D98A4C1C7}" dt="2024-08-21T20:28:18.720" v="7402" actId="20577"/>
          <ac:spMkLst>
            <pc:docMk/>
            <pc:sldMk cId="3098169211" sldId="258"/>
            <ac:spMk id="13" creationId="{1C83E33C-5C1D-13E6-1882-2C09E5111D5D}"/>
          </ac:spMkLst>
        </pc:spChg>
        <pc:spChg chg="add del mod">
          <ac:chgData name="Elad Siman-Tov" userId="0e2c5568-4f82-4788-b2e9-11d8c79c4562" providerId="ADAL" clId="{4705ACE8-D415-435E-A893-488D98A4C1C7}" dt="2024-08-21T12:24:10.688" v="6453" actId="478"/>
          <ac:spMkLst>
            <pc:docMk/>
            <pc:sldMk cId="3098169211" sldId="258"/>
            <ac:spMk id="15" creationId="{8994E4C9-DC97-DA48-017B-493E753FF2CE}"/>
          </ac:spMkLst>
        </pc:spChg>
        <pc:graphicFrameChg chg="add del mod modGraphic">
          <ac:chgData name="Elad Siman-Tov" userId="0e2c5568-4f82-4788-b2e9-11d8c79c4562" providerId="ADAL" clId="{4705ACE8-D415-435E-A893-488D98A4C1C7}" dt="2024-08-19T21:03:04.217" v="1658" actId="478"/>
          <ac:graphicFrameMkLst>
            <pc:docMk/>
            <pc:sldMk cId="3098169211" sldId="258"/>
            <ac:graphicFrameMk id="6" creationId="{A15BD2CE-6C05-B49F-E6F7-AD4F8545828F}"/>
          </ac:graphicFrameMkLst>
        </pc:graphicFrameChg>
        <pc:picChg chg="add mod">
          <ac:chgData name="Elad Siman-Tov" userId="0e2c5568-4f82-4788-b2e9-11d8c79c4562" providerId="ADAL" clId="{4705ACE8-D415-435E-A893-488D98A4C1C7}" dt="2024-08-21T13:04:43.588" v="7354" actId="1076"/>
          <ac:picMkLst>
            <pc:docMk/>
            <pc:sldMk cId="3098169211" sldId="258"/>
            <ac:picMk id="16" creationId="{BDE9A4B8-DFC6-E712-07A8-C05DAC2F3723}"/>
          </ac:picMkLst>
        </pc:picChg>
      </pc:sldChg>
      <pc:sldChg chg="addSp delSp modSp mod">
        <pc:chgData name="Elad Siman-Tov" userId="0e2c5568-4f82-4788-b2e9-11d8c79c4562" providerId="ADAL" clId="{4705ACE8-D415-435E-A893-488D98A4C1C7}" dt="2024-08-21T13:07:23.471" v="7367" actId="1036"/>
        <pc:sldMkLst>
          <pc:docMk/>
          <pc:sldMk cId="2452748663" sldId="259"/>
        </pc:sldMkLst>
        <pc:spChg chg="mod">
          <ac:chgData name="Elad Siman-Tov" userId="0e2c5568-4f82-4788-b2e9-11d8c79c4562" providerId="ADAL" clId="{4705ACE8-D415-435E-A893-488D98A4C1C7}" dt="2024-08-21T12:25:29.924" v="6493" actId="6549"/>
          <ac:spMkLst>
            <pc:docMk/>
            <pc:sldMk cId="2452748663" sldId="259"/>
            <ac:spMk id="2" creationId="{C30E6A33-1141-A801-0A8A-633F2F215079}"/>
          </ac:spMkLst>
        </pc:spChg>
        <pc:spChg chg="add mod">
          <ac:chgData name="Elad Siman-Tov" userId="0e2c5568-4f82-4788-b2e9-11d8c79c4562" providerId="ADAL" clId="{4705ACE8-D415-435E-A893-488D98A4C1C7}" dt="2024-08-20T22:17:55.830" v="5862" actId="5793"/>
          <ac:spMkLst>
            <pc:docMk/>
            <pc:sldMk cId="2452748663" sldId="259"/>
            <ac:spMk id="3" creationId="{38721D98-33E0-56C3-982E-7557E0372D6C}"/>
          </ac:spMkLst>
        </pc:spChg>
        <pc:picChg chg="mod modCrop">
          <ac:chgData name="Elad Siman-Tov" userId="0e2c5568-4f82-4788-b2e9-11d8c79c4562" providerId="ADAL" clId="{4705ACE8-D415-435E-A893-488D98A4C1C7}" dt="2024-08-21T13:07:23.471" v="7367" actId="1036"/>
          <ac:picMkLst>
            <pc:docMk/>
            <pc:sldMk cId="2452748663" sldId="259"/>
            <ac:picMk id="5" creationId="{0F45FA4F-B863-B9E0-B5E6-7AE9199CA9D0}"/>
          </ac:picMkLst>
        </pc:picChg>
        <pc:picChg chg="del mod modCrop">
          <ac:chgData name="Elad Siman-Tov" userId="0e2c5568-4f82-4788-b2e9-11d8c79c4562" providerId="ADAL" clId="{4705ACE8-D415-435E-A893-488D98A4C1C7}" dt="2024-08-20T22:05:42.403" v="5461" actId="478"/>
          <ac:picMkLst>
            <pc:docMk/>
            <pc:sldMk cId="2452748663" sldId="259"/>
            <ac:picMk id="7" creationId="{542DF279-6580-9851-E7F6-675662794967}"/>
          </ac:picMkLst>
        </pc:picChg>
      </pc:sldChg>
      <pc:sldChg chg="addSp delSp modSp mod ord modAnim">
        <pc:chgData name="Elad Siman-Tov" userId="0e2c5568-4f82-4788-b2e9-11d8c79c4562" providerId="ADAL" clId="{4705ACE8-D415-435E-A893-488D98A4C1C7}" dt="2024-08-20T00:05:35.342" v="5457"/>
        <pc:sldMkLst>
          <pc:docMk/>
          <pc:sldMk cId="1837503577" sldId="260"/>
        </pc:sldMkLst>
        <pc:spChg chg="mod">
          <ac:chgData name="Elad Siman-Tov" userId="0e2c5568-4f82-4788-b2e9-11d8c79c4562" providerId="ADAL" clId="{4705ACE8-D415-435E-A893-488D98A4C1C7}" dt="2024-08-19T14:55:48.840" v="877" actId="20577"/>
          <ac:spMkLst>
            <pc:docMk/>
            <pc:sldMk cId="1837503577" sldId="260"/>
            <ac:spMk id="2" creationId="{6A73B166-4268-8A59-438B-567E6DFCAFD1}"/>
          </ac:spMkLst>
        </pc:spChg>
        <pc:spChg chg="mod">
          <ac:chgData name="Elad Siman-Tov" userId="0e2c5568-4f82-4788-b2e9-11d8c79c4562" providerId="ADAL" clId="{4705ACE8-D415-435E-A893-488D98A4C1C7}" dt="2024-08-19T15:03:10.981" v="992" actId="20577"/>
          <ac:spMkLst>
            <pc:docMk/>
            <pc:sldMk cId="1837503577" sldId="260"/>
            <ac:spMk id="3" creationId="{24BAB78F-9F44-9D54-6563-51021324AE89}"/>
          </ac:spMkLst>
        </pc:spChg>
        <pc:picChg chg="del mod">
          <ac:chgData name="Elad Siman-Tov" userId="0e2c5568-4f82-4788-b2e9-11d8c79c4562" providerId="ADAL" clId="{4705ACE8-D415-435E-A893-488D98A4C1C7}" dt="2024-08-19T14:56:12.566" v="903" actId="478"/>
          <ac:picMkLst>
            <pc:docMk/>
            <pc:sldMk cId="1837503577" sldId="260"/>
            <ac:picMk id="5" creationId="{04296BB1-58F9-8A8F-45EC-9B70BCCFA373}"/>
          </ac:picMkLst>
        </pc:picChg>
        <pc:picChg chg="add del mod">
          <ac:chgData name="Elad Siman-Tov" userId="0e2c5568-4f82-4788-b2e9-11d8c79c4562" providerId="ADAL" clId="{4705ACE8-D415-435E-A893-488D98A4C1C7}" dt="2024-08-19T14:00:55.290" v="3" actId="21"/>
          <ac:picMkLst>
            <pc:docMk/>
            <pc:sldMk cId="1837503577" sldId="260"/>
            <ac:picMk id="6" creationId="{915EBF72-0FC6-5BC4-EA32-0A6B28CC7ADF}"/>
          </ac:picMkLst>
        </pc:picChg>
        <pc:picChg chg="add del mod ord">
          <ac:chgData name="Elad Siman-Tov" userId="0e2c5568-4f82-4788-b2e9-11d8c79c4562" providerId="ADAL" clId="{4705ACE8-D415-435E-A893-488D98A4C1C7}" dt="2024-08-19T14:59:33.464" v="935" actId="478"/>
          <ac:picMkLst>
            <pc:docMk/>
            <pc:sldMk cId="1837503577" sldId="260"/>
            <ac:picMk id="7" creationId="{915EBF72-0FC6-5BC4-EA32-0A6B28CC7ADF}"/>
          </ac:picMkLst>
        </pc:picChg>
        <pc:picChg chg="add mod">
          <ac:chgData name="Elad Siman-Tov" userId="0e2c5568-4f82-4788-b2e9-11d8c79c4562" providerId="ADAL" clId="{4705ACE8-D415-435E-A893-488D98A4C1C7}" dt="2024-08-19T15:03:04.436" v="984" actId="14100"/>
          <ac:picMkLst>
            <pc:docMk/>
            <pc:sldMk cId="1837503577" sldId="260"/>
            <ac:picMk id="8" creationId="{707E00EF-720C-CF87-37F0-861713146A6E}"/>
          </ac:picMkLst>
        </pc:picChg>
      </pc:sldChg>
      <pc:sldChg chg="ord">
        <pc:chgData name="Elad Siman-Tov" userId="0e2c5568-4f82-4788-b2e9-11d8c79c4562" providerId="ADAL" clId="{4705ACE8-D415-435E-A893-488D98A4C1C7}" dt="2024-08-20T22:19:40.174" v="5950"/>
        <pc:sldMkLst>
          <pc:docMk/>
          <pc:sldMk cId="801176387" sldId="261"/>
        </pc:sldMkLst>
      </pc:sldChg>
      <pc:sldChg chg="del ord">
        <pc:chgData name="Elad Siman-Tov" userId="0e2c5568-4f82-4788-b2e9-11d8c79c4562" providerId="ADAL" clId="{4705ACE8-D415-435E-A893-488D98A4C1C7}" dt="2024-08-19T15:09:32.147" v="1073" actId="47"/>
        <pc:sldMkLst>
          <pc:docMk/>
          <pc:sldMk cId="839399009" sldId="262"/>
        </pc:sldMkLst>
      </pc:sldChg>
      <pc:sldChg chg="ord">
        <pc:chgData name="Elad Siman-Tov" userId="0e2c5568-4f82-4788-b2e9-11d8c79c4562" providerId="ADAL" clId="{4705ACE8-D415-435E-A893-488D98A4C1C7}" dt="2024-08-20T22:19:35.337" v="5946"/>
        <pc:sldMkLst>
          <pc:docMk/>
          <pc:sldMk cId="3128493040" sldId="263"/>
        </pc:sldMkLst>
      </pc:sldChg>
      <pc:sldChg chg="addSp modSp mod ord modShow">
        <pc:chgData name="Elad Siman-Tov" userId="0e2c5568-4f82-4788-b2e9-11d8c79c4562" providerId="ADAL" clId="{4705ACE8-D415-435E-A893-488D98A4C1C7}" dt="2024-08-21T20:39:02.829" v="7853" actId="20577"/>
        <pc:sldMkLst>
          <pc:docMk/>
          <pc:sldMk cId="2991380549" sldId="264"/>
        </pc:sldMkLst>
        <pc:spChg chg="mod">
          <ac:chgData name="Elad Siman-Tov" userId="0e2c5568-4f82-4788-b2e9-11d8c79c4562" providerId="ADAL" clId="{4705ACE8-D415-435E-A893-488D98A4C1C7}" dt="2024-08-19T14:30:25.359" v="244" actId="20577"/>
          <ac:spMkLst>
            <pc:docMk/>
            <pc:sldMk cId="2991380549" sldId="264"/>
            <ac:spMk id="2" creationId="{45A1B9E6-4D02-F4A6-3A7F-B0F605FC8ACB}"/>
          </ac:spMkLst>
        </pc:spChg>
        <pc:spChg chg="add mod">
          <ac:chgData name="Elad Siman-Tov" userId="0e2c5568-4f82-4788-b2e9-11d8c79c4562" providerId="ADAL" clId="{4705ACE8-D415-435E-A893-488D98A4C1C7}" dt="2024-08-21T20:39:02.829" v="7853" actId="20577"/>
          <ac:spMkLst>
            <pc:docMk/>
            <pc:sldMk cId="2991380549" sldId="264"/>
            <ac:spMk id="3" creationId="{CB82A206-77A8-789F-9C31-932072D9141B}"/>
          </ac:spMkLst>
        </pc:spChg>
      </pc:sldChg>
      <pc:sldChg chg="addSp delSp modSp mod">
        <pc:chgData name="Elad Siman-Tov" userId="0e2c5568-4f82-4788-b2e9-11d8c79c4562" providerId="ADAL" clId="{4705ACE8-D415-435E-A893-488D98A4C1C7}" dt="2024-08-21T12:48:19.388" v="6992" actId="21"/>
        <pc:sldMkLst>
          <pc:docMk/>
          <pc:sldMk cId="4103837615" sldId="265"/>
        </pc:sldMkLst>
        <pc:spChg chg="del">
          <ac:chgData name="Elad Siman-Tov" userId="0e2c5568-4f82-4788-b2e9-11d8c79c4562" providerId="ADAL" clId="{4705ACE8-D415-435E-A893-488D98A4C1C7}" dt="2024-08-19T21:41:21.019" v="2095" actId="478"/>
          <ac:spMkLst>
            <pc:docMk/>
            <pc:sldMk cId="4103837615" sldId="265"/>
            <ac:spMk id="14" creationId="{CF1DBC7F-E55A-7206-0B7D-2EABF0B98BBC}"/>
          </ac:spMkLst>
        </pc:spChg>
        <pc:graphicFrameChg chg="mod">
          <ac:chgData name="Elad Siman-Tov" userId="0e2c5568-4f82-4788-b2e9-11d8c79c4562" providerId="ADAL" clId="{4705ACE8-D415-435E-A893-488D98A4C1C7}" dt="2024-08-19T14:49:34.360" v="776" actId="20577"/>
          <ac:graphicFrameMkLst>
            <pc:docMk/>
            <pc:sldMk cId="4103837615" sldId="265"/>
            <ac:graphicFrameMk id="4" creationId="{ADBBCDD7-604F-308E-7B1F-B73F4F6D3CEC}"/>
          </ac:graphicFrameMkLst>
        </pc:graphicFrameChg>
        <pc:picChg chg="add del mod">
          <ac:chgData name="Elad Siman-Tov" userId="0e2c5568-4f82-4788-b2e9-11d8c79c4562" providerId="ADAL" clId="{4705ACE8-D415-435E-A893-488D98A4C1C7}" dt="2024-08-21T12:48:19.388" v="6992" actId="21"/>
          <ac:picMkLst>
            <pc:docMk/>
            <pc:sldMk cId="4103837615" sldId="265"/>
            <ac:picMk id="3" creationId="{10719963-B860-3EFE-7627-F2A5A80EE20C}"/>
          </ac:picMkLst>
        </pc:picChg>
      </pc:sldChg>
      <pc:sldChg chg="addSp delSp modSp del mod">
        <pc:chgData name="Elad Siman-Tov" userId="0e2c5568-4f82-4788-b2e9-11d8c79c4562" providerId="ADAL" clId="{4705ACE8-D415-435E-A893-488D98A4C1C7}" dt="2024-08-19T14:53:54.478" v="782" actId="47"/>
        <pc:sldMkLst>
          <pc:docMk/>
          <pc:sldMk cId="2202154148" sldId="266"/>
        </pc:sldMkLst>
        <pc:spChg chg="mod">
          <ac:chgData name="Elad Siman-Tov" userId="0e2c5568-4f82-4788-b2e9-11d8c79c4562" providerId="ADAL" clId="{4705ACE8-D415-435E-A893-488D98A4C1C7}" dt="2024-08-19T14:48:37.091" v="771" actId="20577"/>
          <ac:spMkLst>
            <pc:docMk/>
            <pc:sldMk cId="2202154148" sldId="266"/>
            <ac:spMk id="2" creationId="{523DF2F9-5EBD-E1A4-652D-490D320DEB95}"/>
          </ac:spMkLst>
        </pc:spChg>
        <pc:spChg chg="add mod">
          <ac:chgData name="Elad Siman-Tov" userId="0e2c5568-4f82-4788-b2e9-11d8c79c4562" providerId="ADAL" clId="{4705ACE8-D415-435E-A893-488D98A4C1C7}" dt="2024-08-19T14:49:00.603" v="773" actId="20577"/>
          <ac:spMkLst>
            <pc:docMk/>
            <pc:sldMk cId="2202154148" sldId="266"/>
            <ac:spMk id="3" creationId="{9D9E221D-2513-9380-E10A-40A39C9E6812}"/>
          </ac:spMkLst>
        </pc:spChg>
        <pc:picChg chg="del">
          <ac:chgData name="Elad Siman-Tov" userId="0e2c5568-4f82-4788-b2e9-11d8c79c4562" providerId="ADAL" clId="{4705ACE8-D415-435E-A893-488D98A4C1C7}" dt="2024-08-19T14:48:25.567" v="755" actId="478"/>
          <ac:picMkLst>
            <pc:docMk/>
            <pc:sldMk cId="2202154148" sldId="266"/>
            <ac:picMk id="5" creationId="{E31251AC-3743-55D0-A0EF-66C1166E8086}"/>
          </ac:picMkLst>
        </pc:picChg>
        <pc:picChg chg="del">
          <ac:chgData name="Elad Siman-Tov" userId="0e2c5568-4f82-4788-b2e9-11d8c79c4562" providerId="ADAL" clId="{4705ACE8-D415-435E-A893-488D98A4C1C7}" dt="2024-08-19T14:53:30.316" v="781" actId="478"/>
          <ac:picMkLst>
            <pc:docMk/>
            <pc:sldMk cId="2202154148" sldId="266"/>
            <ac:picMk id="7" creationId="{F54C5246-7664-8078-C1BF-EB19C420F723}"/>
          </ac:picMkLst>
        </pc:picChg>
      </pc:sldChg>
      <pc:sldChg chg="delSp modSp mod">
        <pc:chgData name="Elad Siman-Tov" userId="0e2c5568-4f82-4788-b2e9-11d8c79c4562" providerId="ADAL" clId="{4705ACE8-D415-435E-A893-488D98A4C1C7}" dt="2024-08-19T21:49:08.562" v="2721" actId="478"/>
        <pc:sldMkLst>
          <pc:docMk/>
          <pc:sldMk cId="3754623754" sldId="267"/>
        </pc:sldMkLst>
        <pc:spChg chg="del">
          <ac:chgData name="Elad Siman-Tov" userId="0e2c5568-4f82-4788-b2e9-11d8c79c4562" providerId="ADAL" clId="{4705ACE8-D415-435E-A893-488D98A4C1C7}" dt="2024-08-19T21:49:08.562" v="2721" actId="478"/>
          <ac:spMkLst>
            <pc:docMk/>
            <pc:sldMk cId="3754623754" sldId="267"/>
            <ac:spMk id="14" creationId="{9C354465-785F-14F1-6803-ACC87C1AB4A8}"/>
          </ac:spMkLst>
        </pc:spChg>
        <pc:graphicFrameChg chg="mod">
          <ac:chgData name="Elad Siman-Tov" userId="0e2c5568-4f82-4788-b2e9-11d8c79c4562" providerId="ADAL" clId="{4705ACE8-D415-435E-A893-488D98A4C1C7}" dt="2024-08-19T14:49:38.411" v="778" actId="20577"/>
          <ac:graphicFrameMkLst>
            <pc:docMk/>
            <pc:sldMk cId="3754623754" sldId="267"/>
            <ac:graphicFrameMk id="4" creationId="{ADBBCDD7-604F-308E-7B1F-B73F4F6D3CEC}"/>
          </ac:graphicFrameMkLst>
        </pc:graphicFrameChg>
      </pc:sldChg>
      <pc:sldChg chg="modSp ord">
        <pc:chgData name="Elad Siman-Tov" userId="0e2c5568-4f82-4788-b2e9-11d8c79c4562" providerId="ADAL" clId="{4705ACE8-D415-435E-A893-488D98A4C1C7}" dt="2024-08-19T15:36:24.274" v="1457"/>
        <pc:sldMkLst>
          <pc:docMk/>
          <pc:sldMk cId="3771874738" sldId="268"/>
        </pc:sldMkLst>
        <pc:graphicFrameChg chg="mod">
          <ac:chgData name="Elad Siman-Tov" userId="0e2c5568-4f82-4788-b2e9-11d8c79c4562" providerId="ADAL" clId="{4705ACE8-D415-435E-A893-488D98A4C1C7}" dt="2024-08-19T14:49:47.706" v="780" actId="20577"/>
          <ac:graphicFrameMkLst>
            <pc:docMk/>
            <pc:sldMk cId="3771874738" sldId="268"/>
            <ac:graphicFrameMk id="4" creationId="{ADBBCDD7-604F-308E-7B1F-B73F4F6D3CEC}"/>
          </ac:graphicFrameMkLst>
        </pc:graphicFrameChg>
      </pc:sldChg>
      <pc:sldChg chg="modSp">
        <pc:chgData name="Elad Siman-Tov" userId="0e2c5568-4f82-4788-b2e9-11d8c79c4562" providerId="ADAL" clId="{4705ACE8-D415-435E-A893-488D98A4C1C7}" dt="2024-08-19T14:49:28.604" v="775" actId="20577"/>
        <pc:sldMkLst>
          <pc:docMk/>
          <pc:sldMk cId="1262033092" sldId="269"/>
        </pc:sldMkLst>
        <pc:graphicFrameChg chg="mod">
          <ac:chgData name="Elad Siman-Tov" userId="0e2c5568-4f82-4788-b2e9-11d8c79c4562" providerId="ADAL" clId="{4705ACE8-D415-435E-A893-488D98A4C1C7}" dt="2024-08-19T14:49:28.604" v="775" actId="20577"/>
          <ac:graphicFrameMkLst>
            <pc:docMk/>
            <pc:sldMk cId="1262033092" sldId="269"/>
            <ac:graphicFrameMk id="4" creationId="{ADBBCDD7-604F-308E-7B1F-B73F4F6D3CEC}"/>
          </ac:graphicFrameMkLst>
        </pc:graphicFrameChg>
      </pc:sldChg>
      <pc:sldChg chg="modSp">
        <pc:chgData name="Elad Siman-Tov" userId="0e2c5568-4f82-4788-b2e9-11d8c79c4562" providerId="ADAL" clId="{4705ACE8-D415-435E-A893-488D98A4C1C7}" dt="2024-08-19T14:49:24.301" v="774" actId="20577"/>
        <pc:sldMkLst>
          <pc:docMk/>
          <pc:sldMk cId="146557056" sldId="270"/>
        </pc:sldMkLst>
        <pc:graphicFrameChg chg="mod">
          <ac:chgData name="Elad Siman-Tov" userId="0e2c5568-4f82-4788-b2e9-11d8c79c4562" providerId="ADAL" clId="{4705ACE8-D415-435E-A893-488D98A4C1C7}" dt="2024-08-19T14:49:24.301" v="774" actId="20577"/>
          <ac:graphicFrameMkLst>
            <pc:docMk/>
            <pc:sldMk cId="146557056" sldId="270"/>
            <ac:graphicFrameMk id="4" creationId="{ADBBCDD7-604F-308E-7B1F-B73F4F6D3CEC}"/>
          </ac:graphicFrameMkLst>
        </pc:graphicFrameChg>
      </pc:sldChg>
      <pc:sldChg chg="addSp delSp modSp mod modAnim modNotesTx">
        <pc:chgData name="Elad Siman-Tov" userId="0e2c5568-4f82-4788-b2e9-11d8c79c4562" providerId="ADAL" clId="{4705ACE8-D415-435E-A893-488D98A4C1C7}" dt="2024-08-21T20:32:57.124" v="7495" actId="478"/>
        <pc:sldMkLst>
          <pc:docMk/>
          <pc:sldMk cId="2645943550" sldId="271"/>
        </pc:sldMkLst>
        <pc:spChg chg="mod">
          <ac:chgData name="Elad Siman-Tov" userId="0e2c5568-4f82-4788-b2e9-11d8c79c4562" providerId="ADAL" clId="{4705ACE8-D415-435E-A893-488D98A4C1C7}" dt="2024-08-19T22:58:06.536" v="3786" actId="20577"/>
          <ac:spMkLst>
            <pc:docMk/>
            <pc:sldMk cId="2645943550" sldId="271"/>
            <ac:spMk id="2" creationId="{2E86C4F7-E69B-8694-85F6-A99B5B673C0D}"/>
          </ac:spMkLst>
        </pc:spChg>
        <pc:spChg chg="del mod">
          <ac:chgData name="Elad Siman-Tov" userId="0e2c5568-4f82-4788-b2e9-11d8c79c4562" providerId="ADAL" clId="{4705ACE8-D415-435E-A893-488D98A4C1C7}" dt="2024-08-19T23:09:34.968" v="4236" actId="478"/>
          <ac:spMkLst>
            <pc:docMk/>
            <pc:sldMk cId="2645943550" sldId="271"/>
            <ac:spMk id="3" creationId="{85B89C8A-5659-09E7-5FC8-625BE3277132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4" creationId="{E8560241-9A73-989C-F2DE-EAD6124BC447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5" creationId="{DE72E5E3-1342-EDBC-F79B-8906F6F66BCB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6" creationId="{82212A08-30C8-7050-145C-6398E066764B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7" creationId="{02DA4511-302E-C280-6E7A-1B661BE76071}"/>
          </ac:spMkLst>
        </pc:spChg>
        <pc:spChg chg="add del mod">
          <ac:chgData name="Elad Siman-Tov" userId="0e2c5568-4f82-4788-b2e9-11d8c79c4562" providerId="ADAL" clId="{4705ACE8-D415-435E-A893-488D98A4C1C7}" dt="2024-08-21T20:32:57.124" v="7495" actId="478"/>
          <ac:spMkLst>
            <pc:docMk/>
            <pc:sldMk cId="2645943550" sldId="271"/>
            <ac:spMk id="8" creationId="{289DD03F-1DD7-C2F1-5EB6-9635202AD375}"/>
          </ac:spMkLst>
        </pc:spChg>
        <pc:spChg chg="add mod">
          <ac:chgData name="Elad Siman-Tov" userId="0e2c5568-4f82-4788-b2e9-11d8c79c4562" providerId="ADAL" clId="{4705ACE8-D415-435E-A893-488D98A4C1C7}" dt="2024-08-19T23:04:51.883" v="4029"/>
          <ac:spMkLst>
            <pc:docMk/>
            <pc:sldMk cId="2645943550" sldId="271"/>
            <ac:spMk id="8" creationId="{7484739F-053E-64E0-6682-9EEE9F628B3F}"/>
          </ac:spMkLst>
        </pc:spChg>
        <pc:spChg chg="add mod">
          <ac:chgData name="Elad Siman-Tov" userId="0e2c5568-4f82-4788-b2e9-11d8c79c4562" providerId="ADAL" clId="{4705ACE8-D415-435E-A893-488D98A4C1C7}" dt="2024-08-19T23:04:56.379" v="4031" actId="1076"/>
          <ac:spMkLst>
            <pc:docMk/>
            <pc:sldMk cId="2645943550" sldId="271"/>
            <ac:spMk id="9" creationId="{4504ECAD-B88D-DFED-FD48-1525558CE22C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10" creationId="{5C94394A-2A2F-BB93-1A3F-98F7BC87A9DE}"/>
          </ac:spMkLst>
        </pc:spChg>
        <pc:spChg chg="add mod">
          <ac:chgData name="Elad Siman-Tov" userId="0e2c5568-4f82-4788-b2e9-11d8c79c4562" providerId="ADAL" clId="{4705ACE8-D415-435E-A893-488D98A4C1C7}" dt="2024-08-19T23:10:07.184" v="4251" actId="1076"/>
          <ac:spMkLst>
            <pc:docMk/>
            <pc:sldMk cId="2645943550" sldId="271"/>
            <ac:spMk id="11" creationId="{29338989-FEE6-62EE-C4EA-918A110F00F9}"/>
          </ac:spMkLst>
        </pc:spChg>
        <pc:spChg chg="add mod">
          <ac:chgData name="Elad Siman-Tov" userId="0e2c5568-4f82-4788-b2e9-11d8c79c4562" providerId="ADAL" clId="{4705ACE8-D415-435E-A893-488D98A4C1C7}" dt="2024-08-19T23:05:57.456" v="4123"/>
          <ac:spMkLst>
            <pc:docMk/>
            <pc:sldMk cId="2645943550" sldId="271"/>
            <ac:spMk id="12" creationId="{8C9D6527-6EC8-D6CF-63F1-C6175652A912}"/>
          </ac:spMkLst>
        </pc:spChg>
        <pc:spChg chg="add mod">
          <ac:chgData name="Elad Siman-Tov" userId="0e2c5568-4f82-4788-b2e9-11d8c79c4562" providerId="ADAL" clId="{4705ACE8-D415-435E-A893-488D98A4C1C7}" dt="2024-08-19T23:05:57.456" v="4123"/>
          <ac:spMkLst>
            <pc:docMk/>
            <pc:sldMk cId="2645943550" sldId="271"/>
            <ac:spMk id="13" creationId="{1679C810-9792-A9E3-24AA-54F6D4C18C87}"/>
          </ac:spMkLst>
        </pc:spChg>
        <pc:spChg chg="add mod">
          <ac:chgData name="Elad Siman-Tov" userId="0e2c5568-4f82-4788-b2e9-11d8c79c4562" providerId="ADAL" clId="{4705ACE8-D415-435E-A893-488D98A4C1C7}" dt="2024-08-19T23:06:10.088" v="4127"/>
          <ac:spMkLst>
            <pc:docMk/>
            <pc:sldMk cId="2645943550" sldId="271"/>
            <ac:spMk id="14" creationId="{48005702-91B5-E6EC-A5D0-C5D758A6ED8F}"/>
          </ac:spMkLst>
        </pc:spChg>
        <pc:spChg chg="add mod">
          <ac:chgData name="Elad Siman-Tov" userId="0e2c5568-4f82-4788-b2e9-11d8c79c4562" providerId="ADAL" clId="{4705ACE8-D415-435E-A893-488D98A4C1C7}" dt="2024-08-19T23:06:10.088" v="4127"/>
          <ac:spMkLst>
            <pc:docMk/>
            <pc:sldMk cId="2645943550" sldId="271"/>
            <ac:spMk id="15" creationId="{A13B69D4-8B03-64D8-505F-2B66E7FDE759}"/>
          </ac:spMkLst>
        </pc:spChg>
        <pc:spChg chg="add mod">
          <ac:chgData name="Elad Siman-Tov" userId="0e2c5568-4f82-4788-b2e9-11d8c79c4562" providerId="ADAL" clId="{4705ACE8-D415-435E-A893-488D98A4C1C7}" dt="2024-08-21T20:31:36.627" v="7486" actId="20577"/>
          <ac:spMkLst>
            <pc:docMk/>
            <pc:sldMk cId="2645943550" sldId="271"/>
            <ac:spMk id="16" creationId="{2325F9E2-6C83-94A9-96F2-9B9B4B1F8377}"/>
          </ac:spMkLst>
        </pc:spChg>
        <pc:spChg chg="add del mod">
          <ac:chgData name="Elad Siman-Tov" userId="0e2c5568-4f82-4788-b2e9-11d8c79c4562" providerId="ADAL" clId="{4705ACE8-D415-435E-A893-488D98A4C1C7}" dt="2024-08-19T23:09:43.714" v="4239" actId="478"/>
          <ac:spMkLst>
            <pc:docMk/>
            <pc:sldMk cId="2645943550" sldId="271"/>
            <ac:spMk id="18" creationId="{18B0A0C4-EC8E-41D4-ACD8-E68946025C4E}"/>
          </ac:spMkLst>
        </pc:spChg>
      </pc:sldChg>
      <pc:sldChg chg="addSp delSp modSp mod ord modAnim modNotesTx">
        <pc:chgData name="Elad Siman-Tov" userId="0e2c5568-4f82-4788-b2e9-11d8c79c4562" providerId="ADAL" clId="{4705ACE8-D415-435E-A893-488D98A4C1C7}" dt="2024-08-19T23:25:34.289" v="4654" actId="20577"/>
        <pc:sldMkLst>
          <pc:docMk/>
          <pc:sldMk cId="1060785453" sldId="272"/>
        </pc:sldMkLst>
        <pc:spChg chg="add mod">
          <ac:chgData name="Elad Siman-Tov" userId="0e2c5568-4f82-4788-b2e9-11d8c79c4562" providerId="ADAL" clId="{4705ACE8-D415-435E-A893-488D98A4C1C7}" dt="2024-08-19T23:12:03.508" v="4430" actId="20577"/>
          <ac:spMkLst>
            <pc:docMk/>
            <pc:sldMk cId="1060785453" sldId="272"/>
            <ac:spMk id="3" creationId="{9F3B1D9E-ABC3-5786-019B-E924F5B71977}"/>
          </ac:spMkLst>
        </pc:spChg>
        <pc:spChg chg="del mod">
          <ac:chgData name="Elad Siman-Tov" userId="0e2c5568-4f82-4788-b2e9-11d8c79c4562" providerId="ADAL" clId="{4705ACE8-D415-435E-A893-488D98A4C1C7}" dt="2024-08-19T22:40:31.571" v="3388" actId="21"/>
          <ac:spMkLst>
            <pc:docMk/>
            <pc:sldMk cId="1060785453" sldId="272"/>
            <ac:spMk id="5" creationId="{EE0EB9B5-CB0C-7522-F1A3-01DC403356B0}"/>
          </ac:spMkLst>
        </pc:spChg>
        <pc:spChg chg="add del mod">
          <ac:chgData name="Elad Siman-Tov" userId="0e2c5568-4f82-4788-b2e9-11d8c79c4562" providerId="ADAL" clId="{4705ACE8-D415-435E-A893-488D98A4C1C7}" dt="2024-08-19T22:41:06.516" v="3439" actId="478"/>
          <ac:spMkLst>
            <pc:docMk/>
            <pc:sldMk cId="1060785453" sldId="272"/>
            <ac:spMk id="7" creationId="{65C2DC50-E6D9-D2B7-BA55-A7522A8BC427}"/>
          </ac:spMkLst>
        </pc:spChg>
        <pc:spChg chg="mod">
          <ac:chgData name="Elad Siman-Tov" userId="0e2c5568-4f82-4788-b2e9-11d8c79c4562" providerId="ADAL" clId="{4705ACE8-D415-435E-A893-488D98A4C1C7}" dt="2024-08-19T23:12:17.734" v="4450" actId="6549"/>
          <ac:spMkLst>
            <pc:docMk/>
            <pc:sldMk cId="1060785453" sldId="272"/>
            <ac:spMk id="10" creationId="{6E5ADE56-884E-68C8-08E6-B1AB54B3A04B}"/>
          </ac:spMkLst>
        </pc:spChg>
        <pc:spChg chg="add del mod">
          <ac:chgData name="Elad Siman-Tov" userId="0e2c5568-4f82-4788-b2e9-11d8c79c4562" providerId="ADAL" clId="{4705ACE8-D415-435E-A893-488D98A4C1C7}" dt="2024-08-19T22:41:08.430" v="3441" actId="478"/>
          <ac:spMkLst>
            <pc:docMk/>
            <pc:sldMk cId="1060785453" sldId="272"/>
            <ac:spMk id="11" creationId="{1D37BFF4-AC8F-C983-F394-ADD27EA8B3FA}"/>
          </ac:spMkLst>
        </pc:spChg>
        <pc:spChg chg="add del mod">
          <ac:chgData name="Elad Siman-Tov" userId="0e2c5568-4f82-4788-b2e9-11d8c79c4562" providerId="ADAL" clId="{4705ACE8-D415-435E-A893-488D98A4C1C7}" dt="2024-08-19T22:45:44.018" v="3455" actId="478"/>
          <ac:spMkLst>
            <pc:docMk/>
            <pc:sldMk cId="1060785453" sldId="272"/>
            <ac:spMk id="12" creationId="{EE01CC77-15E6-A63B-4E07-529963AAFF84}"/>
          </ac:spMkLst>
        </pc:spChg>
        <pc:picChg chg="add mod">
          <ac:chgData name="Elad Siman-Tov" userId="0e2c5568-4f82-4788-b2e9-11d8c79c4562" providerId="ADAL" clId="{4705ACE8-D415-435E-A893-488D98A4C1C7}" dt="2024-08-19T21:47:34.015" v="2715"/>
          <ac:picMkLst>
            <pc:docMk/>
            <pc:sldMk cId="1060785453" sldId="272"/>
            <ac:picMk id="2" creationId="{7E39A241-B097-48CD-1B99-E6B635A37AF3}"/>
          </ac:picMkLst>
        </pc:picChg>
        <pc:picChg chg="add mod">
          <ac:chgData name="Elad Siman-Tov" userId="0e2c5568-4f82-4788-b2e9-11d8c79c4562" providerId="ADAL" clId="{4705ACE8-D415-435E-A893-488D98A4C1C7}" dt="2024-08-19T23:12:02.243" v="4429" actId="1076"/>
          <ac:picMkLst>
            <pc:docMk/>
            <pc:sldMk cId="1060785453" sldId="272"/>
            <ac:picMk id="6" creationId="{0A784553-4453-4B23-D51B-AACC6E12FA42}"/>
          </ac:picMkLst>
        </pc:picChg>
        <pc:picChg chg="del">
          <ac:chgData name="Elad Siman-Tov" userId="0e2c5568-4f82-4788-b2e9-11d8c79c4562" providerId="ADAL" clId="{4705ACE8-D415-435E-A893-488D98A4C1C7}" dt="2024-08-19T21:22:12.938" v="1661" actId="478"/>
          <ac:picMkLst>
            <pc:docMk/>
            <pc:sldMk cId="1060785453" sldId="272"/>
            <ac:picMk id="8" creationId="{4126F23B-F21C-8BF3-E87B-E570F2FFD539}"/>
          </ac:picMkLst>
        </pc:picChg>
      </pc:sldChg>
      <pc:sldChg chg="addSp delSp modSp mod modAnim modNotesTx">
        <pc:chgData name="Elad Siman-Tov" userId="0e2c5568-4f82-4788-b2e9-11d8c79c4562" providerId="ADAL" clId="{4705ACE8-D415-435E-A893-488D98A4C1C7}" dt="2024-08-19T23:58:31.988" v="5374" actId="478"/>
        <pc:sldMkLst>
          <pc:docMk/>
          <pc:sldMk cId="2795401365" sldId="273"/>
        </pc:sldMkLst>
        <pc:spChg chg="del mod">
          <ac:chgData name="Elad Siman-Tov" userId="0e2c5568-4f82-4788-b2e9-11d8c79c4562" providerId="ADAL" clId="{4705ACE8-D415-435E-A893-488D98A4C1C7}" dt="2024-08-19T23:35:03.612" v="5082" actId="478"/>
          <ac:spMkLst>
            <pc:docMk/>
            <pc:sldMk cId="2795401365" sldId="273"/>
            <ac:spMk id="3" creationId="{85B89C8A-5659-09E7-5FC8-625BE3277132}"/>
          </ac:spMkLst>
        </pc:spChg>
        <pc:spChg chg="add mod">
          <ac:chgData name="Elad Siman-Tov" userId="0e2c5568-4f82-4788-b2e9-11d8c79c4562" providerId="ADAL" clId="{4705ACE8-D415-435E-A893-488D98A4C1C7}" dt="2024-08-19T23:39:58.645" v="5175" actId="20577"/>
          <ac:spMkLst>
            <pc:docMk/>
            <pc:sldMk cId="2795401365" sldId="273"/>
            <ac:spMk id="5" creationId="{D1B77E04-74C4-79D5-763B-29C1BCF5F95D}"/>
          </ac:spMkLst>
        </pc:spChg>
        <pc:spChg chg="add mod">
          <ac:chgData name="Elad Siman-Tov" userId="0e2c5568-4f82-4788-b2e9-11d8c79c4562" providerId="ADAL" clId="{4705ACE8-D415-435E-A893-488D98A4C1C7}" dt="2024-08-19T23:27:35.075" v="4709" actId="20577"/>
          <ac:spMkLst>
            <pc:docMk/>
            <pc:sldMk cId="2795401365" sldId="273"/>
            <ac:spMk id="6" creationId="{11765CDC-DD8E-A673-841E-E69C03FBD3D6}"/>
          </ac:spMkLst>
        </pc:spChg>
        <pc:spChg chg="add mod">
          <ac:chgData name="Elad Siman-Tov" userId="0e2c5568-4f82-4788-b2e9-11d8c79c4562" providerId="ADAL" clId="{4705ACE8-D415-435E-A893-488D98A4C1C7}" dt="2024-08-19T23:29:36.019" v="4816"/>
          <ac:spMkLst>
            <pc:docMk/>
            <pc:sldMk cId="2795401365" sldId="273"/>
            <ac:spMk id="7" creationId="{0DC1049E-26C9-0ACA-D039-9C5883ABF1F1}"/>
          </ac:spMkLst>
        </pc:spChg>
        <pc:spChg chg="add mod">
          <ac:chgData name="Elad Siman-Tov" userId="0e2c5568-4f82-4788-b2e9-11d8c79c4562" providerId="ADAL" clId="{4705ACE8-D415-435E-A893-488D98A4C1C7}" dt="2024-08-19T23:29:36.019" v="4816"/>
          <ac:spMkLst>
            <pc:docMk/>
            <pc:sldMk cId="2795401365" sldId="273"/>
            <ac:spMk id="8" creationId="{B8640FED-F50B-8CD6-F9D1-828682585D52}"/>
          </ac:spMkLst>
        </pc:spChg>
        <pc:spChg chg="add mod">
          <ac:chgData name="Elad Siman-Tov" userId="0e2c5568-4f82-4788-b2e9-11d8c79c4562" providerId="ADAL" clId="{4705ACE8-D415-435E-A893-488D98A4C1C7}" dt="2024-08-19T23:32:16.181" v="4960" actId="20577"/>
          <ac:spMkLst>
            <pc:docMk/>
            <pc:sldMk cId="2795401365" sldId="273"/>
            <ac:spMk id="9" creationId="{AF668E17-A414-72E2-F801-04EAAA9A3C93}"/>
          </ac:spMkLst>
        </pc:spChg>
        <pc:spChg chg="add mod">
          <ac:chgData name="Elad Siman-Tov" userId="0e2c5568-4f82-4788-b2e9-11d8c79c4562" providerId="ADAL" clId="{4705ACE8-D415-435E-A893-488D98A4C1C7}" dt="2024-08-19T23:29:53.950" v="4835" actId="20577"/>
          <ac:spMkLst>
            <pc:docMk/>
            <pc:sldMk cId="2795401365" sldId="273"/>
            <ac:spMk id="10" creationId="{8D2617DC-FB85-6ABE-F941-FF5AA108F191}"/>
          </ac:spMkLst>
        </pc:spChg>
        <pc:spChg chg="add mod">
          <ac:chgData name="Elad Siman-Tov" userId="0e2c5568-4f82-4788-b2e9-11d8c79c4562" providerId="ADAL" clId="{4705ACE8-D415-435E-A893-488D98A4C1C7}" dt="2024-08-19T23:32:41.336" v="4963" actId="1076"/>
          <ac:spMkLst>
            <pc:docMk/>
            <pc:sldMk cId="2795401365" sldId="273"/>
            <ac:spMk id="11" creationId="{4A4ECB95-C795-68A2-805D-3C4566FD8FD0}"/>
          </ac:spMkLst>
        </pc:spChg>
        <pc:spChg chg="add mod">
          <ac:chgData name="Elad Siman-Tov" userId="0e2c5568-4f82-4788-b2e9-11d8c79c4562" providerId="ADAL" clId="{4705ACE8-D415-435E-A893-488D98A4C1C7}" dt="2024-08-19T23:32:41.336" v="4963" actId="1076"/>
          <ac:spMkLst>
            <pc:docMk/>
            <pc:sldMk cId="2795401365" sldId="273"/>
            <ac:spMk id="12" creationId="{6998FC64-8CD0-FF7D-8EED-D6AD4B266594}"/>
          </ac:spMkLst>
        </pc:spChg>
        <pc:spChg chg="add mod">
          <ac:chgData name="Elad Siman-Tov" userId="0e2c5568-4f82-4788-b2e9-11d8c79c4562" providerId="ADAL" clId="{4705ACE8-D415-435E-A893-488D98A4C1C7}" dt="2024-08-19T23:34:51.087" v="5073" actId="20577"/>
          <ac:spMkLst>
            <pc:docMk/>
            <pc:sldMk cId="2795401365" sldId="273"/>
            <ac:spMk id="13" creationId="{C28B09E8-67EF-5D45-6F9E-15A423BC359C}"/>
          </ac:spMkLst>
        </pc:spChg>
        <pc:spChg chg="add mod">
          <ac:chgData name="Elad Siman-Tov" userId="0e2c5568-4f82-4788-b2e9-11d8c79c4562" providerId="ADAL" clId="{4705ACE8-D415-435E-A893-488D98A4C1C7}" dt="2024-08-19T23:41:40.235" v="5187" actId="20577"/>
          <ac:spMkLst>
            <pc:docMk/>
            <pc:sldMk cId="2795401365" sldId="273"/>
            <ac:spMk id="14" creationId="{F6D2B51A-DCE6-F675-EDF8-B3F195E4F5AD}"/>
          </ac:spMkLst>
        </pc:spChg>
        <pc:spChg chg="add del mod">
          <ac:chgData name="Elad Siman-Tov" userId="0e2c5568-4f82-4788-b2e9-11d8c79c4562" providerId="ADAL" clId="{4705ACE8-D415-435E-A893-488D98A4C1C7}" dt="2024-08-19T23:35:05.961" v="5083" actId="478"/>
          <ac:spMkLst>
            <pc:docMk/>
            <pc:sldMk cId="2795401365" sldId="273"/>
            <ac:spMk id="16" creationId="{D825099C-858E-A829-4C4E-B67CBE385D46}"/>
          </ac:spMkLst>
        </pc:spChg>
        <pc:spChg chg="add mod">
          <ac:chgData name="Elad Siman-Tov" userId="0e2c5568-4f82-4788-b2e9-11d8c79c4562" providerId="ADAL" clId="{4705ACE8-D415-435E-A893-488D98A4C1C7}" dt="2024-08-19T23:37:26.965" v="5153" actId="20577"/>
          <ac:spMkLst>
            <pc:docMk/>
            <pc:sldMk cId="2795401365" sldId="273"/>
            <ac:spMk id="17" creationId="{CD64850B-1B9B-B738-1B04-2685F37E82AB}"/>
          </ac:spMkLst>
        </pc:spChg>
        <pc:spChg chg="add mod">
          <ac:chgData name="Elad Siman-Tov" userId="0e2c5568-4f82-4788-b2e9-11d8c79c4562" providerId="ADAL" clId="{4705ACE8-D415-435E-A893-488D98A4C1C7}" dt="2024-08-19T23:35:42.366" v="5094" actId="20577"/>
          <ac:spMkLst>
            <pc:docMk/>
            <pc:sldMk cId="2795401365" sldId="273"/>
            <ac:spMk id="18" creationId="{F7C5B994-8A45-3EED-8E62-752CCE2DB17B}"/>
          </ac:spMkLst>
        </pc:spChg>
        <pc:picChg chg="add del mod">
          <ac:chgData name="Elad Siman-Tov" userId="0e2c5568-4f82-4788-b2e9-11d8c79c4562" providerId="ADAL" clId="{4705ACE8-D415-435E-A893-488D98A4C1C7}" dt="2024-08-19T23:38:04.094" v="5156" actId="478"/>
          <ac:picMkLst>
            <pc:docMk/>
            <pc:sldMk cId="2795401365" sldId="273"/>
            <ac:picMk id="20" creationId="{708AC928-1E7F-FEC0-4571-FF7BEC8DE466}"/>
          </ac:picMkLst>
        </pc:picChg>
        <pc:picChg chg="add mod">
          <ac:chgData name="Elad Siman-Tov" userId="0e2c5568-4f82-4788-b2e9-11d8c79c4562" providerId="ADAL" clId="{4705ACE8-D415-435E-A893-488D98A4C1C7}" dt="2024-08-19T23:38:40.587" v="5160" actId="1076"/>
          <ac:picMkLst>
            <pc:docMk/>
            <pc:sldMk cId="2795401365" sldId="273"/>
            <ac:picMk id="22" creationId="{D85DED48-77BC-A65B-81D8-2D96D29D6F17}"/>
          </ac:picMkLst>
        </pc:picChg>
        <pc:picChg chg="add del mod">
          <ac:chgData name="Elad Siman-Tov" userId="0e2c5568-4f82-4788-b2e9-11d8c79c4562" providerId="ADAL" clId="{4705ACE8-D415-435E-A893-488D98A4C1C7}" dt="2024-08-19T23:58:31.988" v="5374" actId="478"/>
          <ac:picMkLst>
            <pc:docMk/>
            <pc:sldMk cId="2795401365" sldId="273"/>
            <ac:picMk id="23" creationId="{16829D2D-16A6-4B57-04B4-FF89111A516B}"/>
          </ac:picMkLst>
        </pc:picChg>
      </pc:sldChg>
      <pc:sldChg chg="delSp modSp mod ord delAnim modShow">
        <pc:chgData name="Elad Siman-Tov" userId="0e2c5568-4f82-4788-b2e9-11d8c79c4562" providerId="ADAL" clId="{4705ACE8-D415-435E-A893-488D98A4C1C7}" dt="2024-08-21T13:06:27.418" v="7362" actId="729"/>
        <pc:sldMkLst>
          <pc:docMk/>
          <pc:sldMk cId="4172017311" sldId="274"/>
        </pc:sldMkLst>
        <pc:spChg chg="mod">
          <ac:chgData name="Elad Siman-Tov" userId="0e2c5568-4f82-4788-b2e9-11d8c79c4562" providerId="ADAL" clId="{4705ACE8-D415-435E-A893-488D98A4C1C7}" dt="2024-08-19T23:45:17.540" v="5255" actId="20577"/>
          <ac:spMkLst>
            <pc:docMk/>
            <pc:sldMk cId="4172017311" sldId="274"/>
            <ac:spMk id="2" creationId="{2E86C4F7-E69B-8694-85F6-A99B5B673C0D}"/>
          </ac:spMkLst>
        </pc:spChg>
        <pc:spChg chg="mod">
          <ac:chgData name="Elad Siman-Tov" userId="0e2c5568-4f82-4788-b2e9-11d8c79c4562" providerId="ADAL" clId="{4705ACE8-D415-435E-A893-488D98A4C1C7}" dt="2024-08-19T23:45:12.848" v="5241" actId="27636"/>
          <ac:spMkLst>
            <pc:docMk/>
            <pc:sldMk cId="4172017311" sldId="274"/>
            <ac:spMk id="3" creationId="{85B89C8A-5659-09E7-5FC8-625BE3277132}"/>
          </ac:spMkLst>
        </pc:spChg>
        <pc:spChg chg="del">
          <ac:chgData name="Elad Siman-Tov" userId="0e2c5568-4f82-4788-b2e9-11d8c79c4562" providerId="ADAL" clId="{4705ACE8-D415-435E-A893-488D98A4C1C7}" dt="2024-08-19T22:38:47.670" v="3385" actId="21"/>
          <ac:spMkLst>
            <pc:docMk/>
            <pc:sldMk cId="4172017311" sldId="274"/>
            <ac:spMk id="5" creationId="{9F3B1D9E-ABC3-5786-019B-E924F5B71977}"/>
          </ac:spMkLst>
        </pc:spChg>
        <pc:picChg chg="del">
          <ac:chgData name="Elad Siman-Tov" userId="0e2c5568-4f82-4788-b2e9-11d8c79c4562" providerId="ADAL" clId="{4705ACE8-D415-435E-A893-488D98A4C1C7}" dt="2024-08-19T22:38:47.670" v="3385" actId="21"/>
          <ac:picMkLst>
            <pc:docMk/>
            <pc:sldMk cId="4172017311" sldId="274"/>
            <ac:picMk id="6" creationId="{0A784553-4453-4B23-D51B-AACC6E12FA42}"/>
          </ac:picMkLst>
        </pc:picChg>
      </pc:sldChg>
      <pc:sldChg chg="addSp delSp modSp mod ord modShow">
        <pc:chgData name="Elad Siman-Tov" userId="0e2c5568-4f82-4788-b2e9-11d8c79c4562" providerId="ADAL" clId="{4705ACE8-D415-435E-A893-488D98A4C1C7}" dt="2024-08-21T13:11:45.537" v="7370"/>
        <pc:sldMkLst>
          <pc:docMk/>
          <pc:sldMk cId="1764261883" sldId="276"/>
        </pc:sldMkLst>
        <pc:spChg chg="mod">
          <ac:chgData name="Elad Siman-Tov" userId="0e2c5568-4f82-4788-b2e9-11d8c79c4562" providerId="ADAL" clId="{4705ACE8-D415-435E-A893-488D98A4C1C7}" dt="2024-08-19T22:49:45.183" v="3783" actId="20577"/>
          <ac:spMkLst>
            <pc:docMk/>
            <pc:sldMk cId="1764261883" sldId="276"/>
            <ac:spMk id="2" creationId="{2E86C4F7-E69B-8694-85F6-A99B5B673C0D}"/>
          </ac:spMkLst>
        </pc:spChg>
        <pc:spChg chg="del mod">
          <ac:chgData name="Elad Siman-Tov" userId="0e2c5568-4f82-4788-b2e9-11d8c79c4562" providerId="ADAL" clId="{4705ACE8-D415-435E-A893-488D98A4C1C7}" dt="2024-08-19T22:49:31.301" v="3766" actId="478"/>
          <ac:spMkLst>
            <pc:docMk/>
            <pc:sldMk cId="1764261883" sldId="276"/>
            <ac:spMk id="3" creationId="{85B89C8A-5659-09E7-5FC8-625BE3277132}"/>
          </ac:spMkLst>
        </pc:spChg>
        <pc:spChg chg="add del mod">
          <ac:chgData name="Elad Siman-Tov" userId="0e2c5568-4f82-4788-b2e9-11d8c79c4562" providerId="ADAL" clId="{4705ACE8-D415-435E-A893-488D98A4C1C7}" dt="2024-08-19T22:49:33.850" v="3767" actId="478"/>
          <ac:spMkLst>
            <pc:docMk/>
            <pc:sldMk cId="1764261883" sldId="276"/>
            <ac:spMk id="5" creationId="{74D10B02-B386-5E59-BC81-295D4358A4CD}"/>
          </ac:spMkLst>
        </pc:spChg>
        <pc:picChg chg="mod">
          <ac:chgData name="Elad Siman-Tov" userId="0e2c5568-4f82-4788-b2e9-11d8c79c4562" providerId="ADAL" clId="{4705ACE8-D415-435E-A893-488D98A4C1C7}" dt="2024-08-19T22:34:16.538" v="3384" actId="1036"/>
          <ac:picMkLst>
            <pc:docMk/>
            <pc:sldMk cId="1764261883" sldId="276"/>
            <ac:picMk id="7" creationId="{CDBECF10-8C31-E0BE-5F50-16823B142E54}"/>
          </ac:picMkLst>
        </pc:picChg>
      </pc:sldChg>
      <pc:sldChg chg="addSp delSp modSp add mod setBg delDesignElem modNotesTx">
        <pc:chgData name="Elad Siman-Tov" userId="0e2c5568-4f82-4788-b2e9-11d8c79c4562" providerId="ADAL" clId="{4705ACE8-D415-435E-A893-488D98A4C1C7}" dt="2024-08-21T12:52:20.887" v="7339" actId="20577"/>
        <pc:sldMkLst>
          <pc:docMk/>
          <pc:sldMk cId="1282207056" sldId="277"/>
        </pc:sldMkLst>
        <pc:spChg chg="mod">
          <ac:chgData name="Elad Siman-Tov" userId="0e2c5568-4f82-4788-b2e9-11d8c79c4562" providerId="ADAL" clId="{4705ACE8-D415-435E-A893-488D98A4C1C7}" dt="2024-08-20T22:47:53.740" v="6101" actId="20577"/>
          <ac:spMkLst>
            <pc:docMk/>
            <pc:sldMk cId="1282207056" sldId="277"/>
            <ac:spMk id="2" creationId="{6A73B166-4268-8A59-438B-567E6DFCAFD1}"/>
          </ac:spMkLst>
        </pc:spChg>
        <pc:spChg chg="mod">
          <ac:chgData name="Elad Siman-Tov" userId="0e2c5568-4f82-4788-b2e9-11d8c79c4562" providerId="ADAL" clId="{4705ACE8-D415-435E-A893-488D98A4C1C7}" dt="2024-08-20T22:52:58.875" v="6246" actId="20577"/>
          <ac:spMkLst>
            <pc:docMk/>
            <pc:sldMk cId="1282207056" sldId="277"/>
            <ac:spMk id="3" creationId="{24BAB78F-9F44-9D54-6563-51021324AE89}"/>
          </ac:spMkLst>
        </pc:spChg>
        <pc:spChg chg="add del mod">
          <ac:chgData name="Elad Siman-Tov" userId="0e2c5568-4f82-4788-b2e9-11d8c79c4562" providerId="ADAL" clId="{4705ACE8-D415-435E-A893-488D98A4C1C7}" dt="2024-08-21T12:30:34.398" v="6616" actId="478"/>
          <ac:spMkLst>
            <pc:docMk/>
            <pc:sldMk cId="1282207056" sldId="277"/>
            <ac:spMk id="6" creationId="{D70515FB-FFDD-4696-D556-B9189B2213C5}"/>
          </ac:spMkLst>
        </pc:spChg>
        <pc:spChg chg="mod">
          <ac:chgData name="Elad Siman-Tov" userId="0e2c5568-4f82-4788-b2e9-11d8c79c4562" providerId="ADAL" clId="{4705ACE8-D415-435E-A893-488D98A4C1C7}" dt="2024-08-21T12:30:39.963" v="6617" actId="1076"/>
          <ac:spMkLst>
            <pc:docMk/>
            <pc:sldMk cId="1282207056" sldId="277"/>
            <ac:spMk id="43" creationId="{FDEF4AF0-6E33-DFAB-787F-003BF79BC8BE}"/>
          </ac:spMkLst>
        </pc:spChg>
        <pc:spChg chg="del">
          <ac:chgData name="Elad Siman-Tov" userId="0e2c5568-4f82-4788-b2e9-11d8c79c4562" providerId="ADAL" clId="{4705ACE8-D415-435E-A893-488D98A4C1C7}" dt="2024-08-20T22:47:36.898" v="6081"/>
          <ac:spMkLst>
            <pc:docMk/>
            <pc:sldMk cId="1282207056" sldId="277"/>
            <ac:spMk id="46" creationId="{8D6085F8-E39B-486C-B9B4-19F5C608E559}"/>
          </ac:spMkLst>
        </pc:spChg>
        <pc:grpChg chg="mod">
          <ac:chgData name="Elad Siman-Tov" userId="0e2c5568-4f82-4788-b2e9-11d8c79c4562" providerId="ADAL" clId="{4705ACE8-D415-435E-A893-488D98A4C1C7}" dt="2024-08-21T12:29:53.308" v="6607" actId="1076"/>
          <ac:grpSpMkLst>
            <pc:docMk/>
            <pc:sldMk cId="1282207056" sldId="277"/>
            <ac:grpSpMk id="20" creationId="{FAD6F4CF-BAE2-AD7F-270D-EE5A11C74F92}"/>
          </ac:grpSpMkLst>
        </pc:grpChg>
        <pc:picChg chg="add mod">
          <ac:chgData name="Elad Siman-Tov" userId="0e2c5568-4f82-4788-b2e9-11d8c79c4562" providerId="ADAL" clId="{4705ACE8-D415-435E-A893-488D98A4C1C7}" dt="2024-08-21T12:29:59.271" v="6610" actId="1076"/>
          <ac:picMkLst>
            <pc:docMk/>
            <pc:sldMk cId="1282207056" sldId="277"/>
            <ac:picMk id="5" creationId="{13A29279-366D-D3FF-9555-1B801C7D637D}"/>
          </ac:picMkLst>
        </pc:picChg>
        <pc:picChg chg="mod">
          <ac:chgData name="Elad Siman-Tov" userId="0e2c5568-4f82-4788-b2e9-11d8c79c4562" providerId="ADAL" clId="{4705ACE8-D415-435E-A893-488D98A4C1C7}" dt="2024-08-21T12:29:20.103" v="6595" actId="14100"/>
          <ac:picMkLst>
            <pc:docMk/>
            <pc:sldMk cId="1282207056" sldId="277"/>
            <ac:picMk id="17" creationId="{5A854D93-CDA6-607D-0214-4A6A744B22D3}"/>
          </ac:picMkLst>
        </pc:picChg>
        <pc:picChg chg="mod">
          <ac:chgData name="Elad Siman-Tov" userId="0e2c5568-4f82-4788-b2e9-11d8c79c4562" providerId="ADAL" clId="{4705ACE8-D415-435E-A893-488D98A4C1C7}" dt="2024-08-21T12:30:39.963" v="6617" actId="1076"/>
          <ac:picMkLst>
            <pc:docMk/>
            <pc:sldMk cId="1282207056" sldId="277"/>
            <ac:picMk id="24" creationId="{DDD6369A-12F1-5B4F-4C35-C8A6DC240DE4}"/>
          </ac:picMkLst>
        </pc:picChg>
        <pc:cxnChg chg="del">
          <ac:chgData name="Elad Siman-Tov" userId="0e2c5568-4f82-4788-b2e9-11d8c79c4562" providerId="ADAL" clId="{4705ACE8-D415-435E-A893-488D98A4C1C7}" dt="2024-08-20T22:47:36.898" v="6081"/>
          <ac:cxnSpMkLst>
            <pc:docMk/>
            <pc:sldMk cId="1282207056" sldId="277"/>
            <ac:cxnSpMk id="48" creationId="{20E81896-F236-4624-A5A5-7B6B1EBD705F}"/>
          </ac:cxnSpMkLst>
        </pc:cxnChg>
        <pc:cxnChg chg="del">
          <ac:chgData name="Elad Siman-Tov" userId="0e2c5568-4f82-4788-b2e9-11d8c79c4562" providerId="ADAL" clId="{4705ACE8-D415-435E-A893-488D98A4C1C7}" dt="2024-08-20T22:47:36.898" v="6081"/>
          <ac:cxnSpMkLst>
            <pc:docMk/>
            <pc:sldMk cId="1282207056" sldId="277"/>
            <ac:cxnSpMk id="50" creationId="{7517EBED-CD23-46F7-9944-921247CA8A44}"/>
          </ac:cxnSpMkLst>
        </pc:cxnChg>
      </pc:sldChg>
      <pc:sldChg chg="addSp delSp modSp add del mod ord setBg">
        <pc:chgData name="Elad Siman-Tov" userId="0e2c5568-4f82-4788-b2e9-11d8c79c4562" providerId="ADAL" clId="{4705ACE8-D415-435E-A893-488D98A4C1C7}" dt="2024-08-20T22:47:33.114" v="6079" actId="2696"/>
        <pc:sldMkLst>
          <pc:docMk/>
          <pc:sldMk cId="1493941689" sldId="277"/>
        </pc:sldMkLst>
        <pc:spChg chg="mod">
          <ac:chgData name="Elad Siman-Tov" userId="0e2c5568-4f82-4788-b2e9-11d8c79c4562" providerId="ADAL" clId="{4705ACE8-D415-435E-A893-488D98A4C1C7}" dt="2024-08-19T23:51:28.984" v="5305" actId="26606"/>
          <ac:spMkLst>
            <pc:docMk/>
            <pc:sldMk cId="1493941689" sldId="277"/>
            <ac:spMk id="2" creationId="{6A73B166-4268-8A59-438B-567E6DFCAFD1}"/>
          </ac:spMkLst>
        </pc:spChg>
        <pc:spChg chg="mod">
          <ac:chgData name="Elad Siman-Tov" userId="0e2c5568-4f82-4788-b2e9-11d8c79c4562" providerId="ADAL" clId="{4705ACE8-D415-435E-A893-488D98A4C1C7}" dt="2024-08-20T00:02:34.497" v="5455" actId="113"/>
          <ac:spMkLst>
            <pc:docMk/>
            <pc:sldMk cId="1493941689" sldId="277"/>
            <ac:spMk id="3" creationId="{24BAB78F-9F44-9D54-6563-51021324AE89}"/>
          </ac:spMkLst>
        </pc:spChg>
        <pc:spChg chg="add del">
          <ac:chgData name="Elad Siman-Tov" userId="0e2c5568-4f82-4788-b2e9-11d8c79c4562" providerId="ADAL" clId="{4705ACE8-D415-435E-A893-488D98A4C1C7}" dt="2024-08-19T23:51:01.339" v="5298" actId="26606"/>
          <ac:spMkLst>
            <pc:docMk/>
            <pc:sldMk cId="1493941689" sldId="277"/>
            <ac:spMk id="25" creationId="{8D6085F8-E39B-486C-B9B4-19F5C608E559}"/>
          </ac:spMkLst>
        </pc:spChg>
        <pc:spChg chg="add del">
          <ac:chgData name="Elad Siman-Tov" userId="0e2c5568-4f82-4788-b2e9-11d8c79c4562" providerId="ADAL" clId="{4705ACE8-D415-435E-A893-488D98A4C1C7}" dt="2024-08-19T23:51:08.357" v="5300" actId="26606"/>
          <ac:spMkLst>
            <pc:docMk/>
            <pc:sldMk cId="1493941689" sldId="277"/>
            <ac:spMk id="31" creationId="{1AC29D19-F3F0-41AC-9FBE-E5BC296CB8A1}"/>
          </ac:spMkLst>
        </pc:spChg>
        <pc:spChg chg="add del">
          <ac:chgData name="Elad Siman-Tov" userId="0e2c5568-4f82-4788-b2e9-11d8c79c4562" providerId="ADAL" clId="{4705ACE8-D415-435E-A893-488D98A4C1C7}" dt="2024-08-19T23:51:12.503" v="5302" actId="26606"/>
          <ac:spMkLst>
            <pc:docMk/>
            <pc:sldMk cId="1493941689" sldId="277"/>
            <ac:spMk id="35" creationId="{BB65F052-B7CE-4E71-B2D6-9D9EF215ACFA}"/>
          </ac:spMkLst>
        </pc:spChg>
        <pc:spChg chg="add del">
          <ac:chgData name="Elad Siman-Tov" userId="0e2c5568-4f82-4788-b2e9-11d8c79c4562" providerId="ADAL" clId="{4705ACE8-D415-435E-A893-488D98A4C1C7}" dt="2024-08-19T23:51:28.984" v="5305" actId="26606"/>
          <ac:spMkLst>
            <pc:docMk/>
            <pc:sldMk cId="1493941689" sldId="277"/>
            <ac:spMk id="39" creationId="{32DA5B91-5561-4EFD-B4CA-F5EA42B3253A}"/>
          </ac:spMkLst>
        </pc:spChg>
        <pc:spChg chg="del mod">
          <ac:chgData name="Elad Siman-Tov" userId="0e2c5568-4f82-4788-b2e9-11d8c79c4562" providerId="ADAL" clId="{4705ACE8-D415-435E-A893-488D98A4C1C7}" dt="2024-08-19T23:57:53.090" v="5368" actId="478"/>
          <ac:spMkLst>
            <pc:docMk/>
            <pc:sldMk cId="1493941689" sldId="277"/>
            <ac:spMk id="42" creationId="{DF895F27-F8EC-58EB-E6D8-6DD25C4BDAF3}"/>
          </ac:spMkLst>
        </pc:spChg>
        <pc:spChg chg="add mod">
          <ac:chgData name="Elad Siman-Tov" userId="0e2c5568-4f82-4788-b2e9-11d8c79c4562" providerId="ADAL" clId="{4705ACE8-D415-435E-A893-488D98A4C1C7}" dt="2024-08-20T00:01:30.896" v="5449" actId="208"/>
          <ac:spMkLst>
            <pc:docMk/>
            <pc:sldMk cId="1493941689" sldId="277"/>
            <ac:spMk id="43" creationId="{FDEF4AF0-6E33-DFAB-787F-003BF79BC8BE}"/>
          </ac:spMkLst>
        </pc:spChg>
        <pc:spChg chg="add del mod">
          <ac:chgData name="Elad Siman-Tov" userId="0e2c5568-4f82-4788-b2e9-11d8c79c4562" providerId="ADAL" clId="{4705ACE8-D415-435E-A893-488D98A4C1C7}" dt="2024-08-20T00:01:54.108" v="5454" actId="478"/>
          <ac:spMkLst>
            <pc:docMk/>
            <pc:sldMk cId="1493941689" sldId="277"/>
            <ac:spMk id="44" creationId="{E82AD5B7-13CE-41A4-67EE-F73BE69F03CC}"/>
          </ac:spMkLst>
        </pc:spChg>
        <pc:spChg chg="add">
          <ac:chgData name="Elad Siman-Tov" userId="0e2c5568-4f82-4788-b2e9-11d8c79c4562" providerId="ADAL" clId="{4705ACE8-D415-435E-A893-488D98A4C1C7}" dt="2024-08-19T23:51:28.984" v="5305" actId="26606"/>
          <ac:spMkLst>
            <pc:docMk/>
            <pc:sldMk cId="1493941689" sldId="277"/>
            <ac:spMk id="46" creationId="{8D6085F8-E39B-486C-B9B4-19F5C608E559}"/>
          </ac:spMkLst>
        </pc:spChg>
        <pc:grpChg chg="add mod ord">
          <ac:chgData name="Elad Siman-Tov" userId="0e2c5568-4f82-4788-b2e9-11d8c79c4562" providerId="ADAL" clId="{4705ACE8-D415-435E-A893-488D98A4C1C7}" dt="2024-08-19T23:59:13.514" v="5418" actId="1076"/>
          <ac:grpSpMkLst>
            <pc:docMk/>
            <pc:sldMk cId="1493941689" sldId="277"/>
            <ac:grpSpMk id="20" creationId="{FAD6F4CF-BAE2-AD7F-270D-EE5A11C74F92}"/>
          </ac:grpSpMkLst>
        </pc:grpChg>
        <pc:picChg chg="add del mod">
          <ac:chgData name="Elad Siman-Tov" userId="0e2c5568-4f82-4788-b2e9-11d8c79c4562" providerId="ADAL" clId="{4705ACE8-D415-435E-A893-488D98A4C1C7}" dt="2024-08-19T23:46:19.124" v="5265" actId="21"/>
          <ac:picMkLst>
            <pc:docMk/>
            <pc:sldMk cId="1493941689" sldId="277"/>
            <ac:picMk id="4" creationId="{EFE3584C-0988-5758-ED77-AC862E87423A}"/>
          </ac:picMkLst>
        </pc:picChg>
        <pc:picChg chg="del mod">
          <ac:chgData name="Elad Siman-Tov" userId="0e2c5568-4f82-4788-b2e9-11d8c79c4562" providerId="ADAL" clId="{4705ACE8-D415-435E-A893-488D98A4C1C7}" dt="2024-08-19T15:05:31.451" v="1006" actId="478"/>
          <ac:picMkLst>
            <pc:docMk/>
            <pc:sldMk cId="1493941689" sldId="277"/>
            <ac:picMk id="5" creationId="{04296BB1-58F9-8A8F-45EC-9B70BCCFA373}"/>
          </ac:picMkLst>
        </pc:picChg>
        <pc:picChg chg="del">
          <ac:chgData name="Elad Siman-Tov" userId="0e2c5568-4f82-4788-b2e9-11d8c79c4562" providerId="ADAL" clId="{4705ACE8-D415-435E-A893-488D98A4C1C7}" dt="2024-08-19T15:05:30.613" v="1005" actId="478"/>
          <ac:picMkLst>
            <pc:docMk/>
            <pc:sldMk cId="1493941689" sldId="277"/>
            <ac:picMk id="7" creationId="{915EBF72-0FC6-5BC4-EA32-0A6B28CC7ADF}"/>
          </ac:picMkLst>
        </pc:picChg>
        <pc:picChg chg="add del mod">
          <ac:chgData name="Elad Siman-Tov" userId="0e2c5568-4f82-4788-b2e9-11d8c79c4562" providerId="ADAL" clId="{4705ACE8-D415-435E-A893-488D98A4C1C7}" dt="2024-08-19T23:48:08.978" v="5277" actId="478"/>
          <ac:picMkLst>
            <pc:docMk/>
            <pc:sldMk cId="1493941689" sldId="277"/>
            <ac:picMk id="8" creationId="{0772DC7C-FBEC-AA13-16D1-5F8D02745FE2}"/>
          </ac:picMkLst>
        </pc:picChg>
        <pc:picChg chg="add del mod">
          <ac:chgData name="Elad Siman-Tov" userId="0e2c5568-4f82-4788-b2e9-11d8c79c4562" providerId="ADAL" clId="{4705ACE8-D415-435E-A893-488D98A4C1C7}" dt="2024-08-19T23:48:09.645" v="5278" actId="478"/>
          <ac:picMkLst>
            <pc:docMk/>
            <pc:sldMk cId="1493941689" sldId="277"/>
            <ac:picMk id="10" creationId="{EF138684-67D8-13BC-9D09-6C229E450AC3}"/>
          </ac:picMkLst>
        </pc:picChg>
        <pc:picChg chg="add del mod">
          <ac:chgData name="Elad Siman-Tov" userId="0e2c5568-4f82-4788-b2e9-11d8c79c4562" providerId="ADAL" clId="{4705ACE8-D415-435E-A893-488D98A4C1C7}" dt="2024-08-19T23:48:34.463" v="5284" actId="478"/>
          <ac:picMkLst>
            <pc:docMk/>
            <pc:sldMk cId="1493941689" sldId="277"/>
            <ac:picMk id="12" creationId="{F9922EA7-E149-8E00-3378-F91312282027}"/>
          </ac:picMkLst>
        </pc:picChg>
        <pc:picChg chg="add mod">
          <ac:chgData name="Elad Siman-Tov" userId="0e2c5568-4f82-4788-b2e9-11d8c79c4562" providerId="ADAL" clId="{4705ACE8-D415-435E-A893-488D98A4C1C7}" dt="2024-08-19T23:50:49.511" v="5296" actId="164"/>
          <ac:picMkLst>
            <pc:docMk/>
            <pc:sldMk cId="1493941689" sldId="277"/>
            <ac:picMk id="14" creationId="{4F6FF743-942B-B164-8B43-60162618CD8C}"/>
          </ac:picMkLst>
        </pc:picChg>
        <pc:picChg chg="add mod">
          <ac:chgData name="Elad Siman-Tov" userId="0e2c5568-4f82-4788-b2e9-11d8c79c4562" providerId="ADAL" clId="{4705ACE8-D415-435E-A893-488D98A4C1C7}" dt="2024-08-19T23:50:49.511" v="5296" actId="164"/>
          <ac:picMkLst>
            <pc:docMk/>
            <pc:sldMk cId="1493941689" sldId="277"/>
            <ac:picMk id="15" creationId="{9A67CE1C-1417-C5E6-5844-F98C1E7B50E2}"/>
          </ac:picMkLst>
        </pc:picChg>
        <pc:picChg chg="add mod ord">
          <ac:chgData name="Elad Siman-Tov" userId="0e2c5568-4f82-4788-b2e9-11d8c79c4562" providerId="ADAL" clId="{4705ACE8-D415-435E-A893-488D98A4C1C7}" dt="2024-08-19T23:51:28.984" v="5305" actId="26606"/>
          <ac:picMkLst>
            <pc:docMk/>
            <pc:sldMk cId="1493941689" sldId="277"/>
            <ac:picMk id="17" creationId="{5A854D93-CDA6-607D-0214-4A6A744B22D3}"/>
          </ac:picMkLst>
        </pc:picChg>
        <pc:picChg chg="add del mod">
          <ac:chgData name="Elad Siman-Tov" userId="0e2c5568-4f82-4788-b2e9-11d8c79c4562" providerId="ADAL" clId="{4705ACE8-D415-435E-A893-488D98A4C1C7}" dt="2024-08-19T23:50:34.550" v="5295" actId="478"/>
          <ac:picMkLst>
            <pc:docMk/>
            <pc:sldMk cId="1493941689" sldId="277"/>
            <ac:picMk id="19" creationId="{342C2BE9-8A24-952D-913E-A28110FD67AE}"/>
          </ac:picMkLst>
        </pc:picChg>
        <pc:picChg chg="add del mod">
          <ac:chgData name="Elad Siman-Tov" userId="0e2c5568-4f82-4788-b2e9-11d8c79c4562" providerId="ADAL" clId="{4705ACE8-D415-435E-A893-488D98A4C1C7}" dt="2024-08-19T23:58:01.150" v="5370" actId="21"/>
          <ac:picMkLst>
            <pc:docMk/>
            <pc:sldMk cId="1493941689" sldId="277"/>
            <ac:picMk id="22" creationId="{16829D2D-16A6-4B57-04B4-FF89111A516B}"/>
          </ac:picMkLst>
        </pc:picChg>
        <pc:picChg chg="add mod ord">
          <ac:chgData name="Elad Siman-Tov" userId="0e2c5568-4f82-4788-b2e9-11d8c79c4562" providerId="ADAL" clId="{4705ACE8-D415-435E-A893-488D98A4C1C7}" dt="2024-08-19T23:59:43.414" v="5425" actId="1076"/>
          <ac:picMkLst>
            <pc:docMk/>
            <pc:sldMk cId="1493941689" sldId="277"/>
            <ac:picMk id="24" creationId="{DDD6369A-12F1-5B4F-4C35-C8A6DC240DE4}"/>
          </ac:picMkLst>
        </pc:picChg>
        <pc:picChg chg="add del mod">
          <ac:chgData name="Elad Siman-Tov" userId="0e2c5568-4f82-4788-b2e9-11d8c79c4562" providerId="ADAL" clId="{4705ACE8-D415-435E-A893-488D98A4C1C7}" dt="2024-08-19T23:54:35.579" v="5350" actId="478"/>
          <ac:picMkLst>
            <pc:docMk/>
            <pc:sldMk cId="1493941689" sldId="277"/>
            <ac:picMk id="28" creationId="{C2992D0A-5023-E6E4-81E9-0DA7664DBDA8}"/>
          </ac:picMkLst>
        </pc:picChg>
        <pc:picChg chg="add del mod">
          <ac:chgData name="Elad Siman-Tov" userId="0e2c5568-4f82-4788-b2e9-11d8c79c4562" providerId="ADAL" clId="{4705ACE8-D415-435E-A893-488D98A4C1C7}" dt="2024-08-19T23:57:18.127" v="5359" actId="27803"/>
          <ac:picMkLst>
            <pc:docMk/>
            <pc:sldMk cId="1493941689" sldId="277"/>
            <ac:picMk id="34" creationId="{DF895F27-F8EC-58EB-E6D8-6DD25C4BDAF3}"/>
          </ac:picMkLst>
        </pc:picChg>
        <pc:picChg chg="add del mod">
          <ac:chgData name="Elad Siman-Tov" userId="0e2c5568-4f82-4788-b2e9-11d8c79c4562" providerId="ADAL" clId="{4705ACE8-D415-435E-A893-488D98A4C1C7}" dt="2024-08-19T23:57:52.406" v="5367" actId="478"/>
          <ac:picMkLst>
            <pc:docMk/>
            <pc:sldMk cId="1493941689" sldId="277"/>
            <ac:picMk id="38" creationId="{2B5A9319-F5BA-DE9F-B191-63EB3243091C}"/>
          </ac:picMkLst>
        </pc:picChg>
        <pc:cxnChg chg="add del">
          <ac:chgData name="Elad Siman-Tov" userId="0e2c5568-4f82-4788-b2e9-11d8c79c4562" providerId="ADAL" clId="{4705ACE8-D415-435E-A893-488D98A4C1C7}" dt="2024-08-19T23:51:01.339" v="5298" actId="26606"/>
          <ac:cxnSpMkLst>
            <pc:docMk/>
            <pc:sldMk cId="1493941689" sldId="277"/>
            <ac:cxnSpMk id="27" creationId="{20E81896-F236-4624-A5A5-7B6B1EBD705F}"/>
          </ac:cxnSpMkLst>
        </pc:cxnChg>
        <pc:cxnChg chg="add del">
          <ac:chgData name="Elad Siman-Tov" userId="0e2c5568-4f82-4788-b2e9-11d8c79c4562" providerId="ADAL" clId="{4705ACE8-D415-435E-A893-488D98A4C1C7}" dt="2024-08-19T23:51:01.339" v="5298" actId="26606"/>
          <ac:cxnSpMkLst>
            <pc:docMk/>
            <pc:sldMk cId="1493941689" sldId="277"/>
            <ac:cxnSpMk id="29" creationId="{7517EBED-CD23-46F7-9944-921247CA8A44}"/>
          </ac:cxnSpMkLst>
        </pc:cxnChg>
        <pc:cxnChg chg="add del">
          <ac:chgData name="Elad Siman-Tov" userId="0e2c5568-4f82-4788-b2e9-11d8c79c4562" providerId="ADAL" clId="{4705ACE8-D415-435E-A893-488D98A4C1C7}" dt="2024-08-19T23:51:08.357" v="5300" actId="26606"/>
          <ac:cxnSpMkLst>
            <pc:docMk/>
            <pc:sldMk cId="1493941689" sldId="277"/>
            <ac:cxnSpMk id="32" creationId="{16E94268-BE2E-43B1-BE74-04B1FA5BAD52}"/>
          </ac:cxnSpMkLst>
        </pc:cxnChg>
        <pc:cxnChg chg="add del">
          <ac:chgData name="Elad Siman-Tov" userId="0e2c5568-4f82-4788-b2e9-11d8c79c4562" providerId="ADAL" clId="{4705ACE8-D415-435E-A893-488D98A4C1C7}" dt="2024-08-19T23:51:08.357" v="5300" actId="26606"/>
          <ac:cxnSpMkLst>
            <pc:docMk/>
            <pc:sldMk cId="1493941689" sldId="277"/>
            <ac:cxnSpMk id="33" creationId="{ED052AAF-6A2B-46DE-B23A-EA29D5E4C06A}"/>
          </ac:cxnSpMkLst>
        </pc:cxnChg>
        <pc:cxnChg chg="add del">
          <ac:chgData name="Elad Siman-Tov" userId="0e2c5568-4f82-4788-b2e9-11d8c79c4562" providerId="ADAL" clId="{4705ACE8-D415-435E-A893-488D98A4C1C7}" dt="2024-08-19T23:51:12.503" v="5302" actId="26606"/>
          <ac:cxnSpMkLst>
            <pc:docMk/>
            <pc:sldMk cId="1493941689" sldId="277"/>
            <ac:cxnSpMk id="36" creationId="{04B3D145-119F-40C1-AA84-CDAE7C23FEC0}"/>
          </ac:cxnSpMkLst>
        </pc:cxnChg>
        <pc:cxnChg chg="add del">
          <ac:chgData name="Elad Siman-Tov" userId="0e2c5568-4f82-4788-b2e9-11d8c79c4562" providerId="ADAL" clId="{4705ACE8-D415-435E-A893-488D98A4C1C7}" dt="2024-08-19T23:51:12.503" v="5302" actId="26606"/>
          <ac:cxnSpMkLst>
            <pc:docMk/>
            <pc:sldMk cId="1493941689" sldId="277"/>
            <ac:cxnSpMk id="37" creationId="{40B61BC2-0EA2-4A47-9750-E07DF7EB126D}"/>
          </ac:cxnSpMkLst>
        </pc:cxnChg>
        <pc:cxnChg chg="add del">
          <ac:chgData name="Elad Siman-Tov" userId="0e2c5568-4f82-4788-b2e9-11d8c79c4562" providerId="ADAL" clId="{4705ACE8-D415-435E-A893-488D98A4C1C7}" dt="2024-08-19T23:51:28.984" v="5305" actId="26606"/>
          <ac:cxnSpMkLst>
            <pc:docMk/>
            <pc:sldMk cId="1493941689" sldId="277"/>
            <ac:cxnSpMk id="40" creationId="{EBDA7175-C627-444E-86EB-BC9D13D74861}"/>
          </ac:cxnSpMkLst>
        </pc:cxnChg>
        <pc:cxnChg chg="add del">
          <ac:chgData name="Elad Siman-Tov" userId="0e2c5568-4f82-4788-b2e9-11d8c79c4562" providerId="ADAL" clId="{4705ACE8-D415-435E-A893-488D98A4C1C7}" dt="2024-08-19T23:51:28.984" v="5305" actId="26606"/>
          <ac:cxnSpMkLst>
            <pc:docMk/>
            <pc:sldMk cId="1493941689" sldId="277"/>
            <ac:cxnSpMk id="41" creationId="{E6136569-06D1-4215-8057-5989C9892339}"/>
          </ac:cxnSpMkLst>
        </pc:cxnChg>
        <pc:cxnChg chg="add">
          <ac:chgData name="Elad Siman-Tov" userId="0e2c5568-4f82-4788-b2e9-11d8c79c4562" providerId="ADAL" clId="{4705ACE8-D415-435E-A893-488D98A4C1C7}" dt="2024-08-19T23:51:28.984" v="5305" actId="26606"/>
          <ac:cxnSpMkLst>
            <pc:docMk/>
            <pc:sldMk cId="1493941689" sldId="277"/>
            <ac:cxnSpMk id="48" creationId="{20E81896-F236-4624-A5A5-7B6B1EBD705F}"/>
          </ac:cxnSpMkLst>
        </pc:cxnChg>
        <pc:cxnChg chg="add">
          <ac:chgData name="Elad Siman-Tov" userId="0e2c5568-4f82-4788-b2e9-11d8c79c4562" providerId="ADAL" clId="{4705ACE8-D415-435E-A893-488D98A4C1C7}" dt="2024-08-19T23:51:28.984" v="5305" actId="26606"/>
          <ac:cxnSpMkLst>
            <pc:docMk/>
            <pc:sldMk cId="1493941689" sldId="277"/>
            <ac:cxnSpMk id="50" creationId="{7517EBED-CD23-46F7-9944-921247CA8A44}"/>
          </ac:cxnSpMkLst>
        </pc:cxnChg>
      </pc:sldChg>
      <pc:sldChg chg="modSp add mod ord">
        <pc:chgData name="Elad Siman-Tov" userId="0e2c5568-4f82-4788-b2e9-11d8c79c4562" providerId="ADAL" clId="{4705ACE8-D415-435E-A893-488D98A4C1C7}" dt="2024-08-20T00:05:35.342" v="5457"/>
        <pc:sldMkLst>
          <pc:docMk/>
          <pc:sldMk cId="1691472407" sldId="278"/>
        </pc:sldMkLst>
        <pc:spChg chg="mod">
          <ac:chgData name="Elad Siman-Tov" userId="0e2c5568-4f82-4788-b2e9-11d8c79c4562" providerId="ADAL" clId="{4705ACE8-D415-435E-A893-488D98A4C1C7}" dt="2024-08-19T23:52:25.452" v="5313" actId="20577"/>
          <ac:spMkLst>
            <pc:docMk/>
            <pc:sldMk cId="1691472407" sldId="278"/>
            <ac:spMk id="3" creationId="{24BAB78F-9F44-9D54-6563-51021324AE89}"/>
          </ac:spMkLst>
        </pc:spChg>
      </pc:sldChg>
      <pc:sldChg chg="addSp delSp modSp new del mod ord">
        <pc:chgData name="Elad Siman-Tov" userId="0e2c5568-4f82-4788-b2e9-11d8c79c4562" providerId="ADAL" clId="{4705ACE8-D415-435E-A893-488D98A4C1C7}" dt="2024-08-21T12:31:24.186" v="6618" actId="2696"/>
        <pc:sldMkLst>
          <pc:docMk/>
          <pc:sldMk cId="3134199122" sldId="279"/>
        </pc:sldMkLst>
        <pc:spChg chg="del">
          <ac:chgData name="Elad Siman-Tov" userId="0e2c5568-4f82-4788-b2e9-11d8c79c4562" providerId="ADAL" clId="{4705ACE8-D415-435E-A893-488D98A4C1C7}" dt="2024-08-19T23:46:28.456" v="5268" actId="478"/>
          <ac:spMkLst>
            <pc:docMk/>
            <pc:sldMk cId="3134199122" sldId="279"/>
            <ac:spMk id="2" creationId="{A7E733EB-5537-98A7-4FEA-06B4F2C648A3}"/>
          </ac:spMkLst>
        </pc:spChg>
        <pc:spChg chg="del">
          <ac:chgData name="Elad Siman-Tov" userId="0e2c5568-4f82-4788-b2e9-11d8c79c4562" providerId="ADAL" clId="{4705ACE8-D415-435E-A893-488D98A4C1C7}" dt="2024-08-19T23:46:25.517" v="5267" actId="478"/>
          <ac:spMkLst>
            <pc:docMk/>
            <pc:sldMk cId="3134199122" sldId="279"/>
            <ac:spMk id="3" creationId="{42310EF2-E744-98DF-B8BE-11E4EFE020D6}"/>
          </ac:spMkLst>
        </pc:spChg>
        <pc:picChg chg="add mod">
          <ac:chgData name="Elad Siman-Tov" userId="0e2c5568-4f82-4788-b2e9-11d8c79c4562" providerId="ADAL" clId="{4705ACE8-D415-435E-A893-488D98A4C1C7}" dt="2024-08-19T23:46:28.866" v="5269"/>
          <ac:picMkLst>
            <pc:docMk/>
            <pc:sldMk cId="3134199122" sldId="279"/>
            <ac:picMk id="4" creationId="{EFE3584C-0988-5758-ED77-AC862E87423A}"/>
          </ac:picMkLst>
        </pc:picChg>
      </pc:sldChg>
      <pc:sldChg chg="add">
        <pc:chgData name="Elad Siman-Tov" userId="0e2c5568-4f82-4788-b2e9-11d8c79c4562" providerId="ADAL" clId="{4705ACE8-D415-435E-A893-488D98A4C1C7}" dt="2024-08-21T12:31:29.452" v="6619"/>
        <pc:sldMkLst>
          <pc:docMk/>
          <pc:sldMk cId="3612622676" sldId="279"/>
        </pc:sldMkLst>
      </pc:sldChg>
      <pc:sldChg chg="addSp delSp modSp add mod">
        <pc:chgData name="Elad Siman-Tov" userId="0e2c5568-4f82-4788-b2e9-11d8c79c4562" providerId="ADAL" clId="{4705ACE8-D415-435E-A893-488D98A4C1C7}" dt="2024-08-21T12:27:18.570" v="6588" actId="20577"/>
        <pc:sldMkLst>
          <pc:docMk/>
          <pc:sldMk cId="2878605678" sldId="280"/>
        </pc:sldMkLst>
        <pc:spChg chg="mod">
          <ac:chgData name="Elad Siman-Tov" userId="0e2c5568-4f82-4788-b2e9-11d8c79c4562" providerId="ADAL" clId="{4705ACE8-D415-435E-A893-488D98A4C1C7}" dt="2024-08-21T12:25:26.238" v="6491" actId="20577"/>
          <ac:spMkLst>
            <pc:docMk/>
            <pc:sldMk cId="2878605678" sldId="280"/>
            <ac:spMk id="2" creationId="{C30E6A33-1141-A801-0A8A-633F2F215079}"/>
          </ac:spMkLst>
        </pc:spChg>
        <pc:spChg chg="add del mod">
          <ac:chgData name="Elad Siman-Tov" userId="0e2c5568-4f82-4788-b2e9-11d8c79c4562" providerId="ADAL" clId="{4705ACE8-D415-435E-A893-488D98A4C1C7}" dt="2024-08-20T22:05:53.857" v="5465" actId="478"/>
          <ac:spMkLst>
            <pc:docMk/>
            <pc:sldMk cId="2878605678" sldId="280"/>
            <ac:spMk id="4" creationId="{8E72CB4E-2470-F0CF-9E5B-670F5DD3389D}"/>
          </ac:spMkLst>
        </pc:spChg>
        <pc:spChg chg="add mod">
          <ac:chgData name="Elad Siman-Tov" userId="0e2c5568-4f82-4788-b2e9-11d8c79c4562" providerId="ADAL" clId="{4705ACE8-D415-435E-A893-488D98A4C1C7}" dt="2024-08-21T12:27:18.570" v="6588" actId="20577"/>
          <ac:spMkLst>
            <pc:docMk/>
            <pc:sldMk cId="2878605678" sldId="280"/>
            <ac:spMk id="6" creationId="{DCCBCFEC-6173-1633-4B95-7E59E77FA9CA}"/>
          </ac:spMkLst>
        </pc:spChg>
        <pc:picChg chg="del">
          <ac:chgData name="Elad Siman-Tov" userId="0e2c5568-4f82-4788-b2e9-11d8c79c4562" providerId="ADAL" clId="{4705ACE8-D415-435E-A893-488D98A4C1C7}" dt="2024-08-20T22:05:49.635" v="5463" actId="478"/>
          <ac:picMkLst>
            <pc:docMk/>
            <pc:sldMk cId="2878605678" sldId="280"/>
            <ac:picMk id="5" creationId="{0F45FA4F-B863-B9E0-B5E6-7AE9199CA9D0}"/>
          </ac:picMkLst>
        </pc:picChg>
        <pc:picChg chg="mod ord">
          <ac:chgData name="Elad Siman-Tov" userId="0e2c5568-4f82-4788-b2e9-11d8c79c4562" providerId="ADAL" clId="{4705ACE8-D415-435E-A893-488D98A4C1C7}" dt="2024-08-20T22:16:58.587" v="5778" actId="1038"/>
          <ac:picMkLst>
            <pc:docMk/>
            <pc:sldMk cId="2878605678" sldId="280"/>
            <ac:picMk id="7" creationId="{542DF279-6580-9851-E7F6-675662794967}"/>
          </ac:picMkLst>
        </pc:picChg>
      </pc:sldChg>
      <pc:sldChg chg="add del">
        <pc:chgData name="Elad Siman-Tov" userId="0e2c5568-4f82-4788-b2e9-11d8c79c4562" providerId="ADAL" clId="{4705ACE8-D415-435E-A893-488D98A4C1C7}" dt="2024-08-21T12:58:35.390" v="7342" actId="47"/>
        <pc:sldMkLst>
          <pc:docMk/>
          <pc:sldMk cId="3674451800" sldId="281"/>
        </pc:sldMkLst>
      </pc:sldChg>
      <pc:sldChg chg="modSp add mod">
        <pc:chgData name="Elad Siman-Tov" userId="0e2c5568-4f82-4788-b2e9-11d8c79c4562" providerId="ADAL" clId="{4705ACE8-D415-435E-A893-488D98A4C1C7}" dt="2024-08-21T12:45:27.152" v="6990" actId="6549"/>
        <pc:sldMkLst>
          <pc:docMk/>
          <pc:sldMk cId="2424905157" sldId="282"/>
        </pc:sldMkLst>
        <pc:spChg chg="mod">
          <ac:chgData name="Elad Siman-Tov" userId="0e2c5568-4f82-4788-b2e9-11d8c79c4562" providerId="ADAL" clId="{4705ACE8-D415-435E-A893-488D98A4C1C7}" dt="2024-08-21T12:39:42.487" v="6646" actId="20577"/>
          <ac:spMkLst>
            <pc:docMk/>
            <pc:sldMk cId="2424905157" sldId="282"/>
            <ac:spMk id="2" creationId="{45A1B9E6-4D02-F4A6-3A7F-B0F605FC8ACB}"/>
          </ac:spMkLst>
        </pc:spChg>
        <pc:spChg chg="mod">
          <ac:chgData name="Elad Siman-Tov" userId="0e2c5568-4f82-4788-b2e9-11d8c79c4562" providerId="ADAL" clId="{4705ACE8-D415-435E-A893-488D98A4C1C7}" dt="2024-08-21T12:45:27.152" v="6990" actId="6549"/>
          <ac:spMkLst>
            <pc:docMk/>
            <pc:sldMk cId="2424905157" sldId="282"/>
            <ac:spMk id="8" creationId="{7C3D7928-BF77-C266-AEC8-DB974355188B}"/>
          </ac:spMkLst>
        </pc:spChg>
        <pc:spChg chg="mod">
          <ac:chgData name="Elad Siman-Tov" userId="0e2c5568-4f82-4788-b2e9-11d8c79c4562" providerId="ADAL" clId="{4705ACE8-D415-435E-A893-488D98A4C1C7}" dt="2024-08-21T12:40:04.813" v="6668" actId="20577"/>
          <ac:spMkLst>
            <pc:docMk/>
            <pc:sldMk cId="2424905157" sldId="282"/>
            <ac:spMk id="9" creationId="{77ED3A6C-9695-BD81-4ACE-A84E6273ADB6}"/>
          </ac:spMkLst>
        </pc:spChg>
        <pc:spChg chg="mod">
          <ac:chgData name="Elad Siman-Tov" userId="0e2c5568-4f82-4788-b2e9-11d8c79c4562" providerId="ADAL" clId="{4705ACE8-D415-435E-A893-488D98A4C1C7}" dt="2024-08-21T12:42:49.753" v="6862" actId="20577"/>
          <ac:spMkLst>
            <pc:docMk/>
            <pc:sldMk cId="2424905157" sldId="282"/>
            <ac:spMk id="10" creationId="{8381C12C-8585-06BD-9AAB-A2198BF505FE}"/>
          </ac:spMkLst>
        </pc:spChg>
        <pc:spChg chg="mod">
          <ac:chgData name="Elad Siman-Tov" userId="0e2c5568-4f82-4788-b2e9-11d8c79c4562" providerId="ADAL" clId="{4705ACE8-D415-435E-A893-488D98A4C1C7}" dt="2024-08-21T12:41:55.881" v="6818" actId="20577"/>
          <ac:spMkLst>
            <pc:docMk/>
            <pc:sldMk cId="2424905157" sldId="282"/>
            <ac:spMk id="11" creationId="{48FC94D2-6971-5DF6-CACD-339C0688A8BB}"/>
          </ac:spMkLst>
        </pc:spChg>
        <pc:spChg chg="mod">
          <ac:chgData name="Elad Siman-Tov" userId="0e2c5568-4f82-4788-b2e9-11d8c79c4562" providerId="ADAL" clId="{4705ACE8-D415-435E-A893-488D98A4C1C7}" dt="2024-08-21T12:45:14.353" v="6983" actId="20577"/>
          <ac:spMkLst>
            <pc:docMk/>
            <pc:sldMk cId="2424905157" sldId="282"/>
            <ac:spMk id="12" creationId="{D78A8D63-503E-5884-A51A-8632CC6B5BCE}"/>
          </ac:spMkLst>
        </pc:spChg>
        <pc:spChg chg="mod">
          <ac:chgData name="Elad Siman-Tov" userId="0e2c5568-4f82-4788-b2e9-11d8c79c4562" providerId="ADAL" clId="{4705ACE8-D415-435E-A893-488D98A4C1C7}" dt="2024-08-21T12:43:44.868" v="6901" actId="20577"/>
          <ac:spMkLst>
            <pc:docMk/>
            <pc:sldMk cId="2424905157" sldId="282"/>
            <ac:spMk id="13" creationId="{1C83E33C-5C1D-13E6-1882-2C09E5111D5D}"/>
          </ac:spMkLst>
        </pc:spChg>
      </pc:sldChg>
      <pc:sldChg chg="add">
        <pc:chgData name="Elad Siman-Tov" userId="0e2c5568-4f82-4788-b2e9-11d8c79c4562" providerId="ADAL" clId="{4705ACE8-D415-435E-A893-488D98A4C1C7}" dt="2024-08-21T12:48:21.953" v="6993" actId="2890"/>
        <pc:sldMkLst>
          <pc:docMk/>
          <pc:sldMk cId="2336465436" sldId="283"/>
        </pc:sldMkLst>
      </pc:sldChg>
    </pc:docChg>
  </pc:docChgLst>
  <pc:docChgLst>
    <pc:chgData name="Noa Cohen" userId="S::noa.cohen1@campus.technion.ac.il::673863dc-9ae1-4f76-be59-7e5ee4310ad4" providerId="AD" clId="Web-{055A6D31-F461-5B63-D56A-2F7F8829DA61}"/>
    <pc:docChg chg="addSld delSld modSld sldOrd">
      <pc:chgData name="Noa Cohen" userId="S::noa.cohen1@campus.technion.ac.il::673863dc-9ae1-4f76-be59-7e5ee4310ad4" providerId="AD" clId="Web-{055A6D31-F461-5B63-D56A-2F7F8829DA61}" dt="2024-08-21T20:21:55.766" v="118" actId="20577"/>
      <pc:docMkLst>
        <pc:docMk/>
      </pc:docMkLst>
      <pc:sldChg chg="addAnim delAnim">
        <pc:chgData name="Noa Cohen" userId="S::noa.cohen1@campus.technion.ac.il::673863dc-9ae1-4f76-be59-7e5ee4310ad4" providerId="AD" clId="Web-{055A6D31-F461-5B63-D56A-2F7F8829DA61}" dt="2024-08-21T19:07:15.201" v="36"/>
        <pc:sldMkLst>
          <pc:docMk/>
          <pc:sldMk cId="1460228327" sldId="256"/>
        </pc:sldMkLst>
      </pc:sldChg>
      <pc:sldChg chg="del">
        <pc:chgData name="Noa Cohen" userId="S::noa.cohen1@campus.technion.ac.il::673863dc-9ae1-4f76-be59-7e5ee4310ad4" providerId="AD" clId="Web-{055A6D31-F461-5B63-D56A-2F7F8829DA61}" dt="2024-08-21T17:42:31.239" v="4"/>
        <pc:sldMkLst>
          <pc:docMk/>
          <pc:sldMk cId="3235202524" sldId="257"/>
        </pc:sldMkLst>
      </pc:sldChg>
      <pc:sldChg chg="modSp">
        <pc:chgData name="Noa Cohen" userId="S::noa.cohen1@campus.technion.ac.il::673863dc-9ae1-4f76-be59-7e5ee4310ad4" providerId="AD" clId="Web-{055A6D31-F461-5B63-D56A-2F7F8829DA61}" dt="2024-08-21T20:21:55.766" v="118" actId="20577"/>
        <pc:sldMkLst>
          <pc:docMk/>
          <pc:sldMk cId="1837503577" sldId="260"/>
        </pc:sldMkLst>
        <pc:spChg chg="mod">
          <ac:chgData name="Noa Cohen" userId="S::noa.cohen1@campus.technion.ac.il::673863dc-9ae1-4f76-be59-7e5ee4310ad4" providerId="AD" clId="Web-{055A6D31-F461-5B63-D56A-2F7F8829DA61}" dt="2024-08-21T20:21:55.766" v="118" actId="20577"/>
          <ac:spMkLst>
            <pc:docMk/>
            <pc:sldMk cId="1837503577" sldId="260"/>
            <ac:spMk id="3" creationId="{24BAB78F-9F44-9D54-6563-51021324AE89}"/>
          </ac:spMkLst>
        </pc:spChg>
      </pc:sldChg>
      <pc:sldChg chg="ord">
        <pc:chgData name="Noa Cohen" userId="S::noa.cohen1@campus.technion.ac.il::673863dc-9ae1-4f76-be59-7e5ee4310ad4" providerId="AD" clId="Web-{055A6D31-F461-5B63-D56A-2F7F8829DA61}" dt="2024-08-21T19:03:03.700" v="14"/>
        <pc:sldMkLst>
          <pc:docMk/>
          <pc:sldMk cId="801176387" sldId="261"/>
        </pc:sldMkLst>
      </pc:sldChg>
      <pc:sldChg chg="modSp">
        <pc:chgData name="Noa Cohen" userId="S::noa.cohen1@campus.technion.ac.il::673863dc-9ae1-4f76-be59-7e5ee4310ad4" providerId="AD" clId="Web-{055A6D31-F461-5B63-D56A-2F7F8829DA61}" dt="2024-08-21T18:14:41.717" v="10" actId="20577"/>
        <pc:sldMkLst>
          <pc:docMk/>
          <pc:sldMk cId="2645943550" sldId="271"/>
        </pc:sldMkLst>
        <pc:spChg chg="mod">
          <ac:chgData name="Noa Cohen" userId="S::noa.cohen1@campus.technion.ac.il::673863dc-9ae1-4f76-be59-7e5ee4310ad4" providerId="AD" clId="Web-{055A6D31-F461-5B63-D56A-2F7F8829DA61}" dt="2024-08-21T18:14:41.717" v="10" actId="20577"/>
          <ac:spMkLst>
            <pc:docMk/>
            <pc:sldMk cId="2645943550" sldId="271"/>
            <ac:spMk id="16" creationId="{2325F9E2-6C83-94A9-96F2-9B9B4B1F8377}"/>
          </ac:spMkLst>
        </pc:spChg>
      </pc:sldChg>
      <pc:sldChg chg="modSp">
        <pc:chgData name="Noa Cohen" userId="S::noa.cohen1@campus.technion.ac.il::673863dc-9ae1-4f76-be59-7e5ee4310ad4" providerId="AD" clId="Web-{055A6D31-F461-5B63-D56A-2F7F8829DA61}" dt="2024-08-21T19:05:26.100" v="27" actId="20577"/>
        <pc:sldMkLst>
          <pc:docMk/>
          <pc:sldMk cId="1060785453" sldId="272"/>
        </pc:sldMkLst>
        <pc:spChg chg="mod">
          <ac:chgData name="Noa Cohen" userId="S::noa.cohen1@campus.technion.ac.il::673863dc-9ae1-4f76-be59-7e5ee4310ad4" providerId="AD" clId="Web-{055A6D31-F461-5B63-D56A-2F7F8829DA61}" dt="2024-08-21T19:05:26.100" v="27" actId="20577"/>
          <ac:spMkLst>
            <pc:docMk/>
            <pc:sldMk cId="1060785453" sldId="272"/>
            <ac:spMk id="3" creationId="{9F3B1D9E-ABC3-5786-019B-E924F5B71977}"/>
          </ac:spMkLst>
        </pc:spChg>
      </pc:sldChg>
      <pc:sldChg chg="modSp add del ord">
        <pc:chgData name="Noa Cohen" userId="S::noa.cohen1@campus.technion.ac.il::673863dc-9ae1-4f76-be59-7e5ee4310ad4" providerId="AD" clId="Web-{055A6D31-F461-5B63-D56A-2F7F8829DA61}" dt="2024-08-21T18:52:18.780" v="13" actId="20577"/>
        <pc:sldMkLst>
          <pc:docMk/>
          <pc:sldMk cId="1282207056" sldId="277"/>
        </pc:sldMkLst>
        <pc:spChg chg="mod">
          <ac:chgData name="Noa Cohen" userId="S::noa.cohen1@campus.technion.ac.il::673863dc-9ae1-4f76-be59-7e5ee4310ad4" providerId="AD" clId="Web-{055A6D31-F461-5B63-D56A-2F7F8829DA61}" dt="2024-08-21T18:52:18.780" v="13" actId="20577"/>
          <ac:spMkLst>
            <pc:docMk/>
            <pc:sldMk cId="1282207056" sldId="277"/>
            <ac:spMk id="3" creationId="{24BAB78F-9F44-9D54-6563-51021324AE89}"/>
          </ac:spMkLst>
        </pc:spChg>
      </pc:sldChg>
      <pc:sldChg chg="ord">
        <pc:chgData name="Noa Cohen" userId="S::noa.cohen1@campus.technion.ac.il::673863dc-9ae1-4f76-be59-7e5ee4310ad4" providerId="AD" clId="Web-{055A6D31-F461-5B63-D56A-2F7F8829DA61}" dt="2024-08-21T17:41:59.705" v="0"/>
        <pc:sldMkLst>
          <pc:docMk/>
          <pc:sldMk cId="1691472407" sldId="278"/>
        </pc:sldMkLst>
      </pc:sldChg>
    </pc:docChg>
  </pc:docChgLst>
  <pc:docChgLst>
    <pc:chgData name="Elad Siman-Tov" userId="0e2c5568-4f82-4788-b2e9-11d8c79c4562" providerId="ADAL" clId="{7FD501B6-018F-4F86-B828-0D1418C611A7}"/>
    <pc:docChg chg="undo custSel addSld modSld sldOrd addMainMaster delMainMaster">
      <pc:chgData name="Elad Siman-Tov" userId="0e2c5568-4f82-4788-b2e9-11d8c79c4562" providerId="ADAL" clId="{7FD501B6-018F-4F86-B828-0D1418C611A7}" dt="2024-07-11T18:57:36.047" v="335" actId="20577"/>
      <pc:docMkLst>
        <pc:docMk/>
      </pc:docMkLst>
      <pc:sldChg chg="addSp delSp modSp new mod setBg modClrScheme addAnim chgLayout">
        <pc:chgData name="Elad Siman-Tov" userId="0e2c5568-4f82-4788-b2e9-11d8c79c4562" providerId="ADAL" clId="{7FD501B6-018F-4F86-B828-0D1418C611A7}" dt="2024-07-11T18:54:39.536" v="272" actId="113"/>
        <pc:sldMkLst>
          <pc:docMk/>
          <pc:sldMk cId="1460228327" sldId="256"/>
        </pc:sldMkLst>
        <pc:spChg chg="mod">
          <ac:chgData name="Elad Siman-Tov" userId="0e2c5568-4f82-4788-b2e9-11d8c79c4562" providerId="ADAL" clId="{7FD501B6-018F-4F86-B828-0D1418C611A7}" dt="2024-07-11T18:51:17.090" v="139" actId="14100"/>
          <ac:spMkLst>
            <pc:docMk/>
            <pc:sldMk cId="1460228327" sldId="256"/>
            <ac:spMk id="2" creationId="{34F474E9-03C0-8119-C456-3A0A4DC8CFF0}"/>
          </ac:spMkLst>
        </pc:spChg>
        <pc:spChg chg="mod">
          <ac:chgData name="Elad Siman-Tov" userId="0e2c5568-4f82-4788-b2e9-11d8c79c4562" providerId="ADAL" clId="{7FD501B6-018F-4F86-B828-0D1418C611A7}" dt="2024-07-11T18:54:39.536" v="272" actId="113"/>
          <ac:spMkLst>
            <pc:docMk/>
            <pc:sldMk cId="1460228327" sldId="256"/>
            <ac:spMk id="3" creationId="{DBBAA9AC-9479-996D-ABE5-198D45C631E8}"/>
          </ac:spMkLst>
        </pc:spChg>
        <pc:spChg chg="add del mod">
          <ac:chgData name="Elad Siman-Tov" userId="0e2c5568-4f82-4788-b2e9-11d8c79c4562" providerId="ADAL" clId="{7FD501B6-018F-4F86-B828-0D1418C611A7}" dt="2024-07-11T18:51:54.629" v="148" actId="21"/>
          <ac:spMkLst>
            <pc:docMk/>
            <pc:sldMk cId="1460228327" sldId="256"/>
            <ac:spMk id="6" creationId="{F4064213-8970-243B-9C7F-05F39F1498CA}"/>
          </ac:spMkLst>
        </pc:spChg>
        <pc:spChg chg="add mod">
          <ac:chgData name="Elad Siman-Tov" userId="0e2c5568-4f82-4788-b2e9-11d8c79c4562" providerId="ADAL" clId="{7FD501B6-018F-4F86-B828-0D1418C611A7}" dt="2024-07-11T18:52:06.662" v="149"/>
          <ac:spMkLst>
            <pc:docMk/>
            <pc:sldMk cId="1460228327" sldId="256"/>
            <ac:spMk id="7" creationId="{F4064213-8970-243B-9C7F-05F39F1498CA}"/>
          </ac:spMkLst>
        </pc:spChg>
        <pc:spChg chg="add del">
          <ac:chgData name="Elad Siman-Tov" userId="0e2c5568-4f82-4788-b2e9-11d8c79c4562" providerId="ADAL" clId="{7FD501B6-018F-4F86-B828-0D1418C611A7}" dt="2024-07-11T18:50:32.786" v="120" actId="26606"/>
          <ac:spMkLst>
            <pc:docMk/>
            <pc:sldMk cId="1460228327" sldId="256"/>
            <ac:spMk id="9" creationId="{3CE54A2A-DF49-4800-82E7-3AF9353F8110}"/>
          </ac:spMkLst>
        </pc:spChg>
        <pc:spChg chg="add del">
          <ac:chgData name="Elad Siman-Tov" userId="0e2c5568-4f82-4788-b2e9-11d8c79c4562" providerId="ADAL" clId="{7FD501B6-018F-4F86-B828-0D1418C611A7}" dt="2024-07-11T18:50:32.786" v="120" actId="26606"/>
          <ac:spMkLst>
            <pc:docMk/>
            <pc:sldMk cId="1460228327" sldId="256"/>
            <ac:spMk id="11" creationId="{96125ED7-F0CF-40D9-8C60-51E1880536B3}"/>
          </ac:spMkLst>
        </pc:spChg>
        <pc:spChg chg="add">
          <ac:chgData name="Elad Siman-Tov" userId="0e2c5568-4f82-4788-b2e9-11d8c79c4562" providerId="ADAL" clId="{7FD501B6-018F-4F86-B828-0D1418C611A7}" dt="2024-07-11T18:50:32.786" v="120" actId="26606"/>
          <ac:spMkLst>
            <pc:docMk/>
            <pc:sldMk cId="1460228327" sldId="256"/>
            <ac:spMk id="18" creationId="{DC591C09-04EE-41A7-BC35-466CD8800556}"/>
          </ac:spMkLst>
        </pc:spChg>
        <pc:spChg chg="add">
          <ac:chgData name="Elad Siman-Tov" userId="0e2c5568-4f82-4788-b2e9-11d8c79c4562" providerId="ADAL" clId="{7FD501B6-018F-4F86-B828-0D1418C611A7}" dt="2024-07-11T18:50:32.786" v="120" actId="26606"/>
          <ac:spMkLst>
            <pc:docMk/>
            <pc:sldMk cId="1460228327" sldId="256"/>
            <ac:spMk id="20" creationId="{9FD6A395-8B77-4B2D-AA7E-1B4CE370CB43}"/>
          </ac:spMkLst>
        </pc:spChg>
        <pc:picChg chg="add mod">
          <ac:chgData name="Elad Siman-Tov" userId="0e2c5568-4f82-4788-b2e9-11d8c79c4562" providerId="ADAL" clId="{7FD501B6-018F-4F86-B828-0D1418C611A7}" dt="2024-07-11T18:51:19.399" v="141" actId="1076"/>
          <ac:picMkLst>
            <pc:docMk/>
            <pc:sldMk cId="1460228327" sldId="256"/>
            <ac:picMk id="4" creationId="{CAFDA996-9804-00D7-8416-DD5AD6E58A19}"/>
          </ac:picMkLst>
        </pc:picChg>
        <pc:cxnChg chg="add del">
          <ac:chgData name="Elad Siman-Tov" userId="0e2c5568-4f82-4788-b2e9-11d8c79c4562" providerId="ADAL" clId="{7FD501B6-018F-4F86-B828-0D1418C611A7}" dt="2024-07-11T18:50:32.786" v="120" actId="26606"/>
          <ac:cxnSpMkLst>
            <pc:docMk/>
            <pc:sldMk cId="1460228327" sldId="256"/>
            <ac:cxnSpMk id="13" creationId="{B0AA360F-DECB-4836-8FB6-22C4BC3FB02D}"/>
          </ac:cxnSpMkLst>
        </pc:cxnChg>
        <pc:cxnChg chg="add">
          <ac:chgData name="Elad Siman-Tov" userId="0e2c5568-4f82-4788-b2e9-11d8c79c4562" providerId="ADAL" clId="{7FD501B6-018F-4F86-B828-0D1418C611A7}" dt="2024-07-11T18:50:32.786" v="120" actId="26606"/>
          <ac:cxnSpMkLst>
            <pc:docMk/>
            <pc:sldMk cId="1460228327" sldId="256"/>
            <ac:cxnSpMk id="22" creationId="{1C5372E1-5D0A-4FE4-B20F-D0CF85FD068B}"/>
          </ac:cxnSpMkLst>
        </pc:cxnChg>
        <pc:cxnChg chg="add">
          <ac:chgData name="Elad Siman-Tov" userId="0e2c5568-4f82-4788-b2e9-11d8c79c4562" providerId="ADAL" clId="{7FD501B6-018F-4F86-B828-0D1418C611A7}" dt="2024-07-11T18:50:32.786" v="120" actId="26606"/>
          <ac:cxnSpMkLst>
            <pc:docMk/>
            <pc:sldMk cId="1460228327" sldId="256"/>
            <ac:cxnSpMk id="24" creationId="{513081F5-C318-4421-A7E9-D7F6810B656E}"/>
          </ac:cxnSpMkLst>
        </pc:cxnChg>
      </pc:sldChg>
      <pc:sldChg chg="modSp new mod">
        <pc:chgData name="Elad Siman-Tov" userId="0e2c5568-4f82-4788-b2e9-11d8c79c4562" providerId="ADAL" clId="{7FD501B6-018F-4F86-B828-0D1418C611A7}" dt="2024-07-11T18:56:22.298" v="324" actId="20577"/>
        <pc:sldMkLst>
          <pc:docMk/>
          <pc:sldMk cId="3235202524" sldId="257"/>
        </pc:sldMkLst>
        <pc:spChg chg="mod">
          <ac:chgData name="Elad Siman-Tov" userId="0e2c5568-4f82-4788-b2e9-11d8c79c4562" providerId="ADAL" clId="{7FD501B6-018F-4F86-B828-0D1418C611A7}" dt="2024-07-11T18:56:22.298" v="324" actId="20577"/>
          <ac:spMkLst>
            <pc:docMk/>
            <pc:sldMk cId="3235202524" sldId="257"/>
            <ac:spMk id="2" creationId="{2E86C4F7-E69B-8694-85F6-A99B5B673C0D}"/>
          </ac:spMkLst>
        </pc:spChg>
      </pc:sldChg>
      <pc:sldChg chg="modSp new mod ord">
        <pc:chgData name="Elad Siman-Tov" userId="0e2c5568-4f82-4788-b2e9-11d8c79c4562" providerId="ADAL" clId="{7FD501B6-018F-4F86-B828-0D1418C611A7}" dt="2024-07-11T18:52:27.333" v="164"/>
        <pc:sldMkLst>
          <pc:docMk/>
          <pc:sldMk cId="3098169211" sldId="258"/>
        </pc:sldMkLst>
        <pc:spChg chg="mod">
          <ac:chgData name="Elad Siman-Tov" userId="0e2c5568-4f82-4788-b2e9-11d8c79c4562" providerId="ADAL" clId="{7FD501B6-018F-4F86-B828-0D1418C611A7}" dt="2024-07-11T18:52:23.642" v="161" actId="20577"/>
          <ac:spMkLst>
            <pc:docMk/>
            <pc:sldMk cId="3098169211" sldId="258"/>
            <ac:spMk id="2" creationId="{45A1B9E6-4D02-F4A6-3A7F-B0F605FC8ACB}"/>
          </ac:spMkLst>
        </pc:spChg>
      </pc:sldChg>
      <pc:sldChg chg="modSp new mod">
        <pc:chgData name="Elad Siman-Tov" userId="0e2c5568-4f82-4788-b2e9-11d8c79c4562" providerId="ADAL" clId="{7FD501B6-018F-4F86-B828-0D1418C611A7}" dt="2024-07-11T18:52:37.671" v="180" actId="20577"/>
        <pc:sldMkLst>
          <pc:docMk/>
          <pc:sldMk cId="2452748663" sldId="259"/>
        </pc:sldMkLst>
        <pc:spChg chg="mod">
          <ac:chgData name="Elad Siman-Tov" userId="0e2c5568-4f82-4788-b2e9-11d8c79c4562" providerId="ADAL" clId="{7FD501B6-018F-4F86-B828-0D1418C611A7}" dt="2024-07-11T18:52:37.671" v="180" actId="20577"/>
          <ac:spMkLst>
            <pc:docMk/>
            <pc:sldMk cId="2452748663" sldId="259"/>
            <ac:spMk id="2" creationId="{C30E6A33-1141-A801-0A8A-633F2F215079}"/>
          </ac:spMkLst>
        </pc:spChg>
      </pc:sldChg>
      <pc:sldChg chg="modSp new mod">
        <pc:chgData name="Elad Siman-Tov" userId="0e2c5568-4f82-4788-b2e9-11d8c79c4562" providerId="ADAL" clId="{7FD501B6-018F-4F86-B828-0D1418C611A7}" dt="2024-07-11T18:52:46.904" v="184" actId="20577"/>
        <pc:sldMkLst>
          <pc:docMk/>
          <pc:sldMk cId="1837503577" sldId="260"/>
        </pc:sldMkLst>
        <pc:spChg chg="mod">
          <ac:chgData name="Elad Siman-Tov" userId="0e2c5568-4f82-4788-b2e9-11d8c79c4562" providerId="ADAL" clId="{7FD501B6-018F-4F86-B828-0D1418C611A7}" dt="2024-07-11T18:52:46.904" v="184" actId="20577"/>
          <ac:spMkLst>
            <pc:docMk/>
            <pc:sldMk cId="1837503577" sldId="260"/>
            <ac:spMk id="2" creationId="{6A73B166-4268-8A59-438B-567E6DFCAFD1}"/>
          </ac:spMkLst>
        </pc:spChg>
      </pc:sldChg>
      <pc:sldChg chg="addSp delSp modSp new mod setBg">
        <pc:chgData name="Elad Siman-Tov" userId="0e2c5568-4f82-4788-b2e9-11d8c79c4562" providerId="ADAL" clId="{7FD501B6-018F-4F86-B828-0D1418C611A7}" dt="2024-07-11T18:54:25.053" v="271" actId="26606"/>
        <pc:sldMkLst>
          <pc:docMk/>
          <pc:sldMk cId="801176387" sldId="261"/>
        </pc:sldMkLst>
        <pc:spChg chg="mod">
          <ac:chgData name="Elad Siman-Tov" userId="0e2c5568-4f82-4788-b2e9-11d8c79c4562" providerId="ADAL" clId="{7FD501B6-018F-4F86-B828-0D1418C611A7}" dt="2024-07-11T18:54:25.053" v="271" actId="26606"/>
          <ac:spMkLst>
            <pc:docMk/>
            <pc:sldMk cId="801176387" sldId="261"/>
            <ac:spMk id="2" creationId="{29C1A017-9959-87F3-0CEE-D7E41AA8FEE1}"/>
          </ac:spMkLst>
        </pc:spChg>
        <pc:spChg chg="del mod">
          <ac:chgData name="Elad Siman-Tov" userId="0e2c5568-4f82-4788-b2e9-11d8c79c4562" providerId="ADAL" clId="{7FD501B6-018F-4F86-B828-0D1418C611A7}" dt="2024-07-11T18:54:02.766" v="264" actId="478"/>
          <ac:spMkLst>
            <pc:docMk/>
            <pc:sldMk cId="801176387" sldId="261"/>
            <ac:spMk id="3" creationId="{952321A7-02B3-A437-C640-D4C4AAA8C9A8}"/>
          </ac:spMkLst>
        </pc:spChg>
        <pc:spChg chg="add del mod">
          <ac:chgData name="Elad Siman-Tov" userId="0e2c5568-4f82-4788-b2e9-11d8c79c4562" providerId="ADAL" clId="{7FD501B6-018F-4F86-B828-0D1418C611A7}" dt="2024-07-11T18:54:04.398" v="265" actId="478"/>
          <ac:spMkLst>
            <pc:docMk/>
            <pc:sldMk cId="801176387" sldId="261"/>
            <ac:spMk id="5" creationId="{8555D9D5-1FBF-B029-6540-317C984A4DAA}"/>
          </ac:spMkLst>
        </pc:spChg>
        <pc:spChg chg="add">
          <ac:chgData name="Elad Siman-Tov" userId="0e2c5568-4f82-4788-b2e9-11d8c79c4562" providerId="ADAL" clId="{7FD501B6-018F-4F86-B828-0D1418C611A7}" dt="2024-07-11T18:54:25.053" v="271" actId="26606"/>
          <ac:spMkLst>
            <pc:docMk/>
            <pc:sldMk cId="801176387" sldId="261"/>
            <ac:spMk id="13" creationId="{C3297213-B630-4CFA-8FE1-099659C5DB66}"/>
          </ac:spMkLst>
        </pc:spChg>
        <pc:picChg chg="add">
          <ac:chgData name="Elad Siman-Tov" userId="0e2c5568-4f82-4788-b2e9-11d8c79c4562" providerId="ADAL" clId="{7FD501B6-018F-4F86-B828-0D1418C611A7}" dt="2024-07-11T18:54:25.053" v="271" actId="26606"/>
          <ac:picMkLst>
            <pc:docMk/>
            <pc:sldMk cId="801176387" sldId="261"/>
            <ac:picMk id="6" creationId="{90F4E6D0-39D8-BFCC-21EC-F8D4B9EF2D3D}"/>
          </ac:picMkLst>
        </pc:picChg>
        <pc:cxnChg chg="add">
          <ac:chgData name="Elad Siman-Tov" userId="0e2c5568-4f82-4788-b2e9-11d8c79c4562" providerId="ADAL" clId="{7FD501B6-018F-4F86-B828-0D1418C611A7}" dt="2024-07-11T18:54:25.053" v="271" actId="26606"/>
          <ac:cxnSpMkLst>
            <pc:docMk/>
            <pc:sldMk cId="801176387" sldId="261"/>
            <ac:cxnSpMk id="9" creationId="{462919E4-C488-4107-9EF1-66152F848008}"/>
          </ac:cxnSpMkLst>
        </pc:cxnChg>
        <pc:cxnChg chg="add">
          <ac:chgData name="Elad Siman-Tov" userId="0e2c5568-4f82-4788-b2e9-11d8c79c4562" providerId="ADAL" clId="{7FD501B6-018F-4F86-B828-0D1418C611A7}" dt="2024-07-11T18:54:25.053" v="271" actId="26606"/>
          <ac:cxnSpMkLst>
            <pc:docMk/>
            <pc:sldMk cId="801176387" sldId="261"/>
            <ac:cxnSpMk id="11" creationId="{0BF79732-4088-424C-A653-4534E4389443}"/>
          </ac:cxnSpMkLst>
        </pc:cxnChg>
        <pc:cxnChg chg="add">
          <ac:chgData name="Elad Siman-Tov" userId="0e2c5568-4f82-4788-b2e9-11d8c79c4562" providerId="ADAL" clId="{7FD501B6-018F-4F86-B828-0D1418C611A7}" dt="2024-07-11T18:54:25.053" v="271" actId="26606"/>
          <ac:cxnSpMkLst>
            <pc:docMk/>
            <pc:sldMk cId="801176387" sldId="261"/>
            <ac:cxnSpMk id="15" creationId="{0632DC5A-0728-490F-8655-6B437782704C}"/>
          </ac:cxnSpMkLst>
        </pc:cxnChg>
        <pc:cxnChg chg="add">
          <ac:chgData name="Elad Siman-Tov" userId="0e2c5568-4f82-4788-b2e9-11d8c79c4562" providerId="ADAL" clId="{7FD501B6-018F-4F86-B828-0D1418C611A7}" dt="2024-07-11T18:54:25.053" v="271" actId="26606"/>
          <ac:cxnSpMkLst>
            <pc:docMk/>
            <pc:sldMk cId="801176387" sldId="261"/>
            <ac:cxnSpMk id="17" creationId="{28BB1F6D-CF9C-422D-9324-C46415BB9D7D}"/>
          </ac:cxnSpMkLst>
        </pc:cxnChg>
      </pc:sldChg>
      <pc:sldChg chg="modSp new mod">
        <pc:chgData name="Elad Siman-Tov" userId="0e2c5568-4f82-4788-b2e9-11d8c79c4562" providerId="ADAL" clId="{7FD501B6-018F-4F86-B828-0D1418C611A7}" dt="2024-07-11T18:55:01.969" v="285" actId="20577"/>
        <pc:sldMkLst>
          <pc:docMk/>
          <pc:sldMk cId="839399009" sldId="262"/>
        </pc:sldMkLst>
        <pc:spChg chg="mod">
          <ac:chgData name="Elad Siman-Tov" userId="0e2c5568-4f82-4788-b2e9-11d8c79c4562" providerId="ADAL" clId="{7FD501B6-018F-4F86-B828-0D1418C611A7}" dt="2024-07-11T18:55:01.969" v="285" actId="20577"/>
          <ac:spMkLst>
            <pc:docMk/>
            <pc:sldMk cId="839399009" sldId="262"/>
            <ac:spMk id="2" creationId="{C15C1672-BC89-B33F-7ABF-FD7CA9A60659}"/>
          </ac:spMkLst>
        </pc:spChg>
      </pc:sldChg>
      <pc:sldChg chg="addSp delSp modSp new mod setBg">
        <pc:chgData name="Elad Siman-Tov" userId="0e2c5568-4f82-4788-b2e9-11d8c79c4562" providerId="ADAL" clId="{7FD501B6-018F-4F86-B828-0D1418C611A7}" dt="2024-07-11T18:55:32.998" v="309" actId="26606"/>
        <pc:sldMkLst>
          <pc:docMk/>
          <pc:sldMk cId="3128493040" sldId="263"/>
        </pc:sldMkLst>
        <pc:spChg chg="del mod">
          <ac:chgData name="Elad Siman-Tov" userId="0e2c5568-4f82-4788-b2e9-11d8c79c4562" providerId="ADAL" clId="{7FD501B6-018F-4F86-B828-0D1418C611A7}" dt="2024-07-11T18:55:19.196" v="298" actId="478"/>
          <ac:spMkLst>
            <pc:docMk/>
            <pc:sldMk cId="3128493040" sldId="263"/>
            <ac:spMk id="2" creationId="{0F89EE37-3BA2-7D3F-A22D-FC4E98566148}"/>
          </ac:spMkLst>
        </pc:spChg>
        <pc:spChg chg="del">
          <ac:chgData name="Elad Siman-Tov" userId="0e2c5568-4f82-4788-b2e9-11d8c79c4562" providerId="ADAL" clId="{7FD501B6-018F-4F86-B828-0D1418C611A7}" dt="2024-07-11T18:55:14.278" v="297" actId="26606"/>
          <ac:spMkLst>
            <pc:docMk/>
            <pc:sldMk cId="3128493040" sldId="263"/>
            <ac:spMk id="3" creationId="{435A2E1C-8C6F-B1DB-D525-4C772D4A182C}"/>
          </ac:spMkLst>
        </pc:spChg>
        <pc:spChg chg="add mod">
          <ac:chgData name="Elad Siman-Tov" userId="0e2c5568-4f82-4788-b2e9-11d8c79c4562" providerId="ADAL" clId="{7FD501B6-018F-4F86-B828-0D1418C611A7}" dt="2024-07-11T18:55:32.998" v="309" actId="26606"/>
          <ac:spMkLst>
            <pc:docMk/>
            <pc:sldMk cId="3128493040" sldId="263"/>
            <ac:spMk id="5" creationId="{D9F3D6F6-00F7-1553-4AE1-9D1AFF6A138D}"/>
          </ac:spMkLst>
        </pc:spChg>
        <pc:spChg chg="add del">
          <ac:chgData name="Elad Siman-Tov" userId="0e2c5568-4f82-4788-b2e9-11d8c79c4562" providerId="ADAL" clId="{7FD501B6-018F-4F86-B828-0D1418C611A7}" dt="2024-07-11T18:55:32.998" v="309" actId="26606"/>
          <ac:spMkLst>
            <pc:docMk/>
            <pc:sldMk cId="3128493040" sldId="263"/>
            <ac:spMk id="14" creationId="{C3297213-B630-4CFA-8FE1-099659C5DB66}"/>
          </ac:spMkLst>
        </pc:spChg>
        <pc:spChg chg="add">
          <ac:chgData name="Elad Siman-Tov" userId="0e2c5568-4f82-4788-b2e9-11d8c79c4562" providerId="ADAL" clId="{7FD501B6-018F-4F86-B828-0D1418C611A7}" dt="2024-07-11T18:55:32.998" v="309" actId="26606"/>
          <ac:spMkLst>
            <pc:docMk/>
            <pc:sldMk cId="3128493040" sldId="263"/>
            <ac:spMk id="27" creationId="{DBB830B0-7A7E-4D82-B8B0-232C821ACDEC}"/>
          </ac:spMkLst>
        </pc:spChg>
        <pc:picChg chg="add mod ord">
          <ac:chgData name="Elad Siman-Tov" userId="0e2c5568-4f82-4788-b2e9-11d8c79c4562" providerId="ADAL" clId="{7FD501B6-018F-4F86-B828-0D1418C611A7}" dt="2024-07-11T18:55:32.998" v="309" actId="26606"/>
          <ac:picMkLst>
            <pc:docMk/>
            <pc:sldMk cId="3128493040" sldId="263"/>
            <ac:picMk id="7" creationId="{69143370-B19A-BADE-83F1-96EB02BC5736}"/>
          </ac:picMkLst>
        </pc:picChg>
        <pc:cxnChg chg="add del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10" creationId="{462919E4-C488-4107-9EF1-66152F848008}"/>
          </ac:cxnSpMkLst>
        </pc:cxnChg>
        <pc:cxnChg chg="add del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12" creationId="{0BF79732-4088-424C-A653-4534E4389443}"/>
          </ac:cxnSpMkLst>
        </pc:cxnChg>
        <pc:cxnChg chg="add del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16" creationId="{0632DC5A-0728-490F-8655-6B437782704C}"/>
          </ac:cxnSpMkLst>
        </pc:cxnChg>
        <pc:cxnChg chg="add del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18" creationId="{28BB1F6D-CF9C-422D-9324-C46415BB9D7D}"/>
          </ac:cxnSpMkLst>
        </pc:cxnChg>
        <pc:cxnChg chg="add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23" creationId="{462919E4-C488-4107-9EF1-66152F848008}"/>
          </ac:cxnSpMkLst>
        </pc:cxnChg>
        <pc:cxnChg chg="add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25" creationId="{0BF79732-4088-424C-A653-4534E4389443}"/>
          </ac:cxnSpMkLst>
        </pc:cxnChg>
        <pc:cxnChg chg="add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29" creationId="{F22F9F15-1FBA-489A-ACBE-A9375F0A6A1D}"/>
          </ac:cxnSpMkLst>
        </pc:cxnChg>
        <pc:cxnChg chg="add">
          <ac:chgData name="Elad Siman-Tov" userId="0e2c5568-4f82-4788-b2e9-11d8c79c4562" providerId="ADAL" clId="{7FD501B6-018F-4F86-B828-0D1418C611A7}" dt="2024-07-11T18:55:32.998" v="309" actId="26606"/>
          <ac:cxnSpMkLst>
            <pc:docMk/>
            <pc:sldMk cId="3128493040" sldId="263"/>
            <ac:cxnSpMk id="31" creationId="{17AC1207-6E13-415F-B1C9-8B8847591FFD}"/>
          </ac:cxnSpMkLst>
        </pc:cxnChg>
      </pc:sldChg>
      <pc:sldChg chg="modSp add mod ord">
        <pc:chgData name="Elad Siman-Tov" userId="0e2c5568-4f82-4788-b2e9-11d8c79c4562" providerId="ADAL" clId="{7FD501B6-018F-4F86-B828-0D1418C611A7}" dt="2024-07-11T18:57:36.047" v="335" actId="20577"/>
        <pc:sldMkLst>
          <pc:docMk/>
          <pc:sldMk cId="2991380549" sldId="264"/>
        </pc:sldMkLst>
        <pc:spChg chg="mod">
          <ac:chgData name="Elad Siman-Tov" userId="0e2c5568-4f82-4788-b2e9-11d8c79c4562" providerId="ADAL" clId="{7FD501B6-018F-4F86-B828-0D1418C611A7}" dt="2024-07-11T18:57:36.047" v="335" actId="20577"/>
          <ac:spMkLst>
            <pc:docMk/>
            <pc:sldMk cId="2991380549" sldId="264"/>
            <ac:spMk id="2" creationId="{45A1B9E6-4D02-F4A6-3A7F-B0F605FC8ACB}"/>
          </ac:spMkLst>
        </pc:spChg>
      </pc:sldChg>
      <pc:sldMasterChg chg="del delSldLayout">
        <pc:chgData name="Elad Siman-Tov" userId="0e2c5568-4f82-4788-b2e9-11d8c79c4562" providerId="ADAL" clId="{7FD501B6-018F-4F86-B828-0D1418C611A7}" dt="2024-07-11T18:47:23.894" v="49" actId="26606"/>
        <pc:sldMasterMkLst>
          <pc:docMk/>
          <pc:sldMasterMk cId="4160395138" sldId="2147483648"/>
        </pc:sldMasterMkLst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269689311" sldId="2147483649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106895798" sldId="2147483650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1515008569" sldId="2147483651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2274307887" sldId="2147483652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826586115" sldId="2147483653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130534580" sldId="2147483654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1980956162" sldId="2147483655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4187748400" sldId="2147483656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3001641622" sldId="2147483657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3245134313" sldId="2147483658"/>
          </pc:sldLayoutMkLst>
        </pc:sldLayoutChg>
        <pc:sldLayoutChg chg="del">
          <pc:chgData name="Elad Siman-Tov" userId="0e2c5568-4f82-4788-b2e9-11d8c79c4562" providerId="ADAL" clId="{7FD501B6-018F-4F86-B828-0D1418C611A7}" dt="2024-07-11T18:47:23.894" v="49" actId="26606"/>
          <pc:sldLayoutMkLst>
            <pc:docMk/>
            <pc:sldMasterMk cId="4160395138" sldId="2147483648"/>
            <pc:sldLayoutMk cId="988437855" sldId="2147483659"/>
          </pc:sldLayoutMkLst>
        </pc:sldLayoutChg>
      </pc:sldMasterChg>
      <pc:sldMasterChg chg="add del replId addSldLayout delSldLayout">
        <pc:chgData name="Elad Siman-Tov" userId="0e2c5568-4f82-4788-b2e9-11d8c79c4562" providerId="ADAL" clId="{7FD501B6-018F-4F86-B828-0D1418C611A7}" dt="2024-07-11T18:50:32.786" v="120" actId="26606"/>
        <pc:sldMasterMkLst>
          <pc:docMk/>
          <pc:sldMasterMk cId="4266932986" sldId="2147483660"/>
        </pc:sldMasterMkLst>
        <pc:sldLayoutChg chg="add del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1798445182" sldId="2147483661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3632823709" sldId="2147483662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1527025520" sldId="2147483663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606885585" sldId="2147483664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1153206264" sldId="2147483665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4160208562" sldId="2147483666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2299733578" sldId="2147483667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2019543361" sldId="2147483668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2911094311" sldId="2147483669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2782576249" sldId="2147483670"/>
          </pc:sldLayoutMkLst>
        </pc:sldLayoutChg>
        <pc:sldLayoutChg chg="add del replI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4266932986" sldId="2147483660"/>
            <pc:sldLayoutMk cId="1991646455" sldId="2147483671"/>
          </pc:sldLayoutMkLst>
        </pc:sldLayoutChg>
      </pc:sldMasterChg>
      <pc:sldMasterChg chg="add addSldLayout">
        <pc:chgData name="Elad Siman-Tov" userId="0e2c5568-4f82-4788-b2e9-11d8c79c4562" providerId="ADAL" clId="{7FD501B6-018F-4F86-B828-0D1418C611A7}" dt="2024-07-11T18:50:32.786" v="120" actId="26606"/>
        <pc:sldMasterMkLst>
          <pc:docMk/>
          <pc:sldMasterMk cId="1846469335" sldId="2147483672"/>
        </pc:sldMasterMkLst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2838694227" sldId="2147483673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2576634773" sldId="2147483674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232299341" sldId="2147483675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967799086" sldId="2147483676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389524811" sldId="2147483677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364477087" sldId="2147483678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3116971131" sldId="2147483679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1608092503" sldId="2147483680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566474803" sldId="2147483681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3136039901" sldId="2147483682"/>
          </pc:sldLayoutMkLst>
        </pc:sldLayoutChg>
        <pc:sldLayoutChg chg="add">
          <pc:chgData name="Elad Siman-Tov" userId="0e2c5568-4f82-4788-b2e9-11d8c79c4562" providerId="ADAL" clId="{7FD501B6-018F-4F86-B828-0D1418C611A7}" dt="2024-07-11T18:50:32.786" v="120" actId="26606"/>
          <pc:sldLayoutMkLst>
            <pc:docMk/>
            <pc:sldMasterMk cId="1846469335" sldId="2147483672"/>
            <pc:sldLayoutMk cId="3694949325" sldId="2147483683"/>
          </pc:sldLayoutMkLst>
        </pc:sldLayoutChg>
      </pc:sldMasterChg>
    </pc:docChg>
  </pc:docChgLst>
  <pc:docChgLst>
    <pc:chgData name="Noa Cohen" userId="S::noa.cohen1@campus.technion.ac.il::673863dc-9ae1-4f76-be59-7e5ee4310ad4" providerId="AD" clId="Web-{BC911CD0-6CB2-5329-2F72-F46321AA756A}"/>
    <pc:docChg chg="modSld">
      <pc:chgData name="Noa Cohen" userId="S::noa.cohen1@campus.technion.ac.il::673863dc-9ae1-4f76-be59-7e5ee4310ad4" providerId="AD" clId="Web-{BC911CD0-6CB2-5329-2F72-F46321AA756A}" dt="2024-08-19T08:38:17.252" v="1"/>
      <pc:docMkLst>
        <pc:docMk/>
      </pc:docMkLst>
      <pc:sldChg chg="addSp">
        <pc:chgData name="Noa Cohen" userId="S::noa.cohen1@campus.technion.ac.il::673863dc-9ae1-4f76-be59-7e5ee4310ad4" providerId="AD" clId="Web-{BC911CD0-6CB2-5329-2F72-F46321AA756A}" dt="2024-08-19T08:36:40.155" v="0"/>
        <pc:sldMkLst>
          <pc:docMk/>
          <pc:sldMk cId="4103837615" sldId="265"/>
        </pc:sldMkLst>
        <pc:spChg chg="add">
          <ac:chgData name="Noa Cohen" userId="S::noa.cohen1@campus.technion.ac.il::673863dc-9ae1-4f76-be59-7e5ee4310ad4" providerId="AD" clId="Web-{BC911CD0-6CB2-5329-2F72-F46321AA756A}" dt="2024-08-19T08:36:40.155" v="0"/>
          <ac:spMkLst>
            <pc:docMk/>
            <pc:sldMk cId="4103837615" sldId="265"/>
            <ac:spMk id="14" creationId="{CF1DBC7F-E55A-7206-0B7D-2EABF0B98BBC}"/>
          </ac:spMkLst>
        </pc:spChg>
      </pc:sldChg>
      <pc:sldChg chg="addSp">
        <pc:chgData name="Noa Cohen" userId="S::noa.cohen1@campus.technion.ac.il::673863dc-9ae1-4f76-be59-7e5ee4310ad4" providerId="AD" clId="Web-{BC911CD0-6CB2-5329-2F72-F46321AA756A}" dt="2024-08-19T08:38:17.252" v="1"/>
        <pc:sldMkLst>
          <pc:docMk/>
          <pc:sldMk cId="3754623754" sldId="267"/>
        </pc:sldMkLst>
        <pc:spChg chg="add">
          <ac:chgData name="Noa Cohen" userId="S::noa.cohen1@campus.technion.ac.il::673863dc-9ae1-4f76-be59-7e5ee4310ad4" providerId="AD" clId="Web-{BC911CD0-6CB2-5329-2F72-F46321AA756A}" dt="2024-08-19T08:38:17.252" v="1"/>
          <ac:spMkLst>
            <pc:docMk/>
            <pc:sldMk cId="3754623754" sldId="267"/>
            <ac:spMk id="14" creationId="{9C354465-785F-14F1-6803-ACC87C1AB4A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1D8A4-9B5A-4019-B853-841B2AEF3E02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57D7EA6-E1BA-49C7-A8A0-D7B2B48E6E38}">
      <dgm:prSet phldrT="[Text]"/>
      <dgm:spPr/>
      <dgm:t>
        <a:bodyPr/>
        <a:lstStyle/>
        <a:p>
          <a:r>
            <a:rPr lang="en-US"/>
            <a:t>Introduction</a:t>
          </a:r>
          <a:endParaRPr lang="en-IL"/>
        </a:p>
      </dgm:t>
    </dgm:pt>
    <dgm:pt modelId="{79756039-68E3-47E5-9FE4-5CE4224F65A7}" type="parTrans" cxnId="{46599A89-B0F0-4614-8DF4-EE851C7E7C1C}">
      <dgm:prSet/>
      <dgm:spPr/>
      <dgm:t>
        <a:bodyPr/>
        <a:lstStyle/>
        <a:p>
          <a:endParaRPr lang="en-IL"/>
        </a:p>
      </dgm:t>
    </dgm:pt>
    <dgm:pt modelId="{7718DC94-458E-4B64-8E66-A244A00A0930}" type="sibTrans" cxnId="{46599A89-B0F0-4614-8DF4-EE851C7E7C1C}">
      <dgm:prSet/>
      <dgm:spPr/>
      <dgm:t>
        <a:bodyPr/>
        <a:lstStyle/>
        <a:p>
          <a:endParaRPr lang="en-IL"/>
        </a:p>
      </dgm:t>
    </dgm:pt>
    <dgm:pt modelId="{C7E7DC2B-0668-429D-8828-C2E427926B47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Methods</a:t>
          </a:r>
          <a:endParaRPr lang="en-IL"/>
        </a:p>
      </dgm:t>
    </dgm:pt>
    <dgm:pt modelId="{B95DEAF7-2596-4FE4-868D-658D51878BCF}" type="parTrans" cxnId="{10AD5863-BA6F-4DE0-8FE2-42D4569A5535}">
      <dgm:prSet/>
      <dgm:spPr/>
      <dgm:t>
        <a:bodyPr/>
        <a:lstStyle/>
        <a:p>
          <a:endParaRPr lang="en-IL"/>
        </a:p>
      </dgm:t>
    </dgm:pt>
    <dgm:pt modelId="{0E54CC7D-C409-4226-8CC4-6CE82B44C33D}" type="sibTrans" cxnId="{10AD5863-BA6F-4DE0-8FE2-42D4569A5535}">
      <dgm:prSet/>
      <dgm:spPr/>
      <dgm:t>
        <a:bodyPr/>
        <a:lstStyle/>
        <a:p>
          <a:endParaRPr lang="en-IL"/>
        </a:p>
      </dgm:t>
    </dgm:pt>
    <dgm:pt modelId="{8F06AA51-918E-4A80-8508-F7B615E738F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Results</a:t>
          </a:r>
          <a:endParaRPr lang="en-IL"/>
        </a:p>
      </dgm:t>
    </dgm:pt>
    <dgm:pt modelId="{F9864BE5-9B25-4993-8D49-90D5CD6988DC}" type="parTrans" cxnId="{2D8D42B1-F3E2-4798-8072-A1D505249ECE}">
      <dgm:prSet/>
      <dgm:spPr/>
      <dgm:t>
        <a:bodyPr/>
        <a:lstStyle/>
        <a:p>
          <a:endParaRPr lang="en-IL"/>
        </a:p>
      </dgm:t>
    </dgm:pt>
    <dgm:pt modelId="{50ABEF0C-5068-46DF-BF67-0D2E3AA880D7}" type="sibTrans" cxnId="{2D8D42B1-F3E2-4798-8072-A1D505249ECE}">
      <dgm:prSet/>
      <dgm:spPr/>
      <dgm:t>
        <a:bodyPr/>
        <a:lstStyle/>
        <a:p>
          <a:endParaRPr lang="en-IL"/>
        </a:p>
      </dgm:t>
    </dgm:pt>
    <dgm:pt modelId="{50AC7BF2-B299-4558-8EC0-C765E2AA314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Discussion</a:t>
          </a:r>
          <a:endParaRPr lang="en-IL"/>
        </a:p>
      </dgm:t>
    </dgm:pt>
    <dgm:pt modelId="{E33DBDD9-7991-4222-8F3A-45F44323976F}" type="parTrans" cxnId="{039B6FC1-9523-4146-91C8-6F7D89E3A4A5}">
      <dgm:prSet/>
      <dgm:spPr/>
      <dgm:t>
        <a:bodyPr/>
        <a:lstStyle/>
        <a:p>
          <a:endParaRPr lang="en-IL"/>
        </a:p>
      </dgm:t>
    </dgm:pt>
    <dgm:pt modelId="{FB7B0871-E68B-47CA-918D-CB1E59898CDD}" type="sibTrans" cxnId="{039B6FC1-9523-4146-91C8-6F7D89E3A4A5}">
      <dgm:prSet/>
      <dgm:spPr/>
      <dgm:t>
        <a:bodyPr/>
        <a:lstStyle/>
        <a:p>
          <a:endParaRPr lang="en-IL"/>
        </a:p>
      </dgm:t>
    </dgm:pt>
    <dgm:pt modelId="{2F6BB117-85A6-427D-9773-9B30A377E3A3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Background</a:t>
          </a:r>
          <a:endParaRPr lang="en-IL"/>
        </a:p>
      </dgm:t>
    </dgm:pt>
    <dgm:pt modelId="{E1A2C99D-B3F2-4F24-A037-F50D3DDD62B8}" type="sibTrans" cxnId="{2A9D1690-D08E-48A3-90C3-F8601B95B408}">
      <dgm:prSet/>
      <dgm:spPr/>
      <dgm:t>
        <a:bodyPr/>
        <a:lstStyle/>
        <a:p>
          <a:endParaRPr lang="en-IL"/>
        </a:p>
      </dgm:t>
    </dgm:pt>
    <dgm:pt modelId="{919DB44D-4CBF-4041-905E-CACF5B5B5716}" type="parTrans" cxnId="{2A9D1690-D08E-48A3-90C3-F8601B95B408}">
      <dgm:prSet/>
      <dgm:spPr/>
      <dgm:t>
        <a:bodyPr/>
        <a:lstStyle/>
        <a:p>
          <a:endParaRPr lang="en-IL"/>
        </a:p>
      </dgm:t>
    </dgm:pt>
    <dgm:pt modelId="{E75E1E9E-3C86-490C-A0F9-4C1A33B648C4}" type="pres">
      <dgm:prSet presAssocID="{5081D8A4-9B5A-4019-B853-841B2AEF3E02}" presName="outerComposite" presStyleCnt="0">
        <dgm:presLayoutVars>
          <dgm:chMax val="5"/>
          <dgm:dir/>
          <dgm:resizeHandles val="exact"/>
        </dgm:presLayoutVars>
      </dgm:prSet>
      <dgm:spPr/>
    </dgm:pt>
    <dgm:pt modelId="{CAC380A9-A371-49D6-A477-8327F8BD72FE}" type="pres">
      <dgm:prSet presAssocID="{5081D8A4-9B5A-4019-B853-841B2AEF3E02}" presName="dummyMaxCanvas" presStyleCnt="0">
        <dgm:presLayoutVars/>
      </dgm:prSet>
      <dgm:spPr/>
    </dgm:pt>
    <dgm:pt modelId="{D8033548-2BE3-49D3-84AF-E730D2F45B9E}" type="pres">
      <dgm:prSet presAssocID="{5081D8A4-9B5A-4019-B853-841B2AEF3E02}" presName="FiveNodes_1" presStyleLbl="node1" presStyleIdx="0" presStyleCnt="5" custLinFactNeighborX="-8">
        <dgm:presLayoutVars>
          <dgm:bulletEnabled val="1"/>
        </dgm:presLayoutVars>
      </dgm:prSet>
      <dgm:spPr/>
    </dgm:pt>
    <dgm:pt modelId="{A4C34AA9-7D90-40DD-987D-8899E5206422}" type="pres">
      <dgm:prSet presAssocID="{5081D8A4-9B5A-4019-B853-841B2AEF3E02}" presName="FiveNodes_2" presStyleLbl="node1" presStyleIdx="1" presStyleCnt="5">
        <dgm:presLayoutVars>
          <dgm:bulletEnabled val="1"/>
        </dgm:presLayoutVars>
      </dgm:prSet>
      <dgm:spPr/>
    </dgm:pt>
    <dgm:pt modelId="{95E5F6CD-58DF-44A4-94DC-E2A3908386F0}" type="pres">
      <dgm:prSet presAssocID="{5081D8A4-9B5A-4019-B853-841B2AEF3E02}" presName="FiveNodes_3" presStyleLbl="node1" presStyleIdx="2" presStyleCnt="5">
        <dgm:presLayoutVars>
          <dgm:bulletEnabled val="1"/>
        </dgm:presLayoutVars>
      </dgm:prSet>
      <dgm:spPr/>
    </dgm:pt>
    <dgm:pt modelId="{D00CA29A-7AFE-49D0-8C21-BD2CA66CD54A}" type="pres">
      <dgm:prSet presAssocID="{5081D8A4-9B5A-4019-B853-841B2AEF3E02}" presName="FiveNodes_4" presStyleLbl="node1" presStyleIdx="3" presStyleCnt="5">
        <dgm:presLayoutVars>
          <dgm:bulletEnabled val="1"/>
        </dgm:presLayoutVars>
      </dgm:prSet>
      <dgm:spPr/>
    </dgm:pt>
    <dgm:pt modelId="{83F6A64B-1489-45C4-9006-08D58F023A34}" type="pres">
      <dgm:prSet presAssocID="{5081D8A4-9B5A-4019-B853-841B2AEF3E02}" presName="FiveNodes_5" presStyleLbl="node1" presStyleIdx="4" presStyleCnt="5">
        <dgm:presLayoutVars>
          <dgm:bulletEnabled val="1"/>
        </dgm:presLayoutVars>
      </dgm:prSet>
      <dgm:spPr/>
    </dgm:pt>
    <dgm:pt modelId="{586980E7-ED3D-404F-AF35-B11129B650A4}" type="pres">
      <dgm:prSet presAssocID="{5081D8A4-9B5A-4019-B853-841B2AEF3E02}" presName="FiveConn_1-2" presStyleLbl="fgAccFollowNode1" presStyleIdx="0" presStyleCnt="4">
        <dgm:presLayoutVars>
          <dgm:bulletEnabled val="1"/>
        </dgm:presLayoutVars>
      </dgm:prSet>
      <dgm:spPr/>
    </dgm:pt>
    <dgm:pt modelId="{9F8A08C8-30AA-4035-B598-17A3CD208B10}" type="pres">
      <dgm:prSet presAssocID="{5081D8A4-9B5A-4019-B853-841B2AEF3E02}" presName="FiveConn_2-3" presStyleLbl="fgAccFollowNode1" presStyleIdx="1" presStyleCnt="4">
        <dgm:presLayoutVars>
          <dgm:bulletEnabled val="1"/>
        </dgm:presLayoutVars>
      </dgm:prSet>
      <dgm:spPr/>
    </dgm:pt>
    <dgm:pt modelId="{55673416-4480-402E-ABA5-E3199319C412}" type="pres">
      <dgm:prSet presAssocID="{5081D8A4-9B5A-4019-B853-841B2AEF3E02}" presName="FiveConn_3-4" presStyleLbl="fgAccFollowNode1" presStyleIdx="2" presStyleCnt="4">
        <dgm:presLayoutVars>
          <dgm:bulletEnabled val="1"/>
        </dgm:presLayoutVars>
      </dgm:prSet>
      <dgm:spPr/>
    </dgm:pt>
    <dgm:pt modelId="{05C05D39-1962-48C3-AB2E-79A9E1ECE128}" type="pres">
      <dgm:prSet presAssocID="{5081D8A4-9B5A-4019-B853-841B2AEF3E02}" presName="FiveConn_4-5" presStyleLbl="fgAccFollowNode1" presStyleIdx="3" presStyleCnt="4">
        <dgm:presLayoutVars>
          <dgm:bulletEnabled val="1"/>
        </dgm:presLayoutVars>
      </dgm:prSet>
      <dgm:spPr/>
    </dgm:pt>
    <dgm:pt modelId="{BD9837F5-58ED-4B81-A498-249AE3C6FCB5}" type="pres">
      <dgm:prSet presAssocID="{5081D8A4-9B5A-4019-B853-841B2AEF3E02}" presName="FiveNodes_1_text" presStyleLbl="node1" presStyleIdx="4" presStyleCnt="5">
        <dgm:presLayoutVars>
          <dgm:bulletEnabled val="1"/>
        </dgm:presLayoutVars>
      </dgm:prSet>
      <dgm:spPr/>
    </dgm:pt>
    <dgm:pt modelId="{334596C0-993F-430B-A5B9-13AC9D38BB83}" type="pres">
      <dgm:prSet presAssocID="{5081D8A4-9B5A-4019-B853-841B2AEF3E02}" presName="FiveNodes_2_text" presStyleLbl="node1" presStyleIdx="4" presStyleCnt="5">
        <dgm:presLayoutVars>
          <dgm:bulletEnabled val="1"/>
        </dgm:presLayoutVars>
      </dgm:prSet>
      <dgm:spPr/>
    </dgm:pt>
    <dgm:pt modelId="{E7AFA945-899A-437A-BC4E-C45E1105CAC1}" type="pres">
      <dgm:prSet presAssocID="{5081D8A4-9B5A-4019-B853-841B2AEF3E02}" presName="FiveNodes_3_text" presStyleLbl="node1" presStyleIdx="4" presStyleCnt="5">
        <dgm:presLayoutVars>
          <dgm:bulletEnabled val="1"/>
        </dgm:presLayoutVars>
      </dgm:prSet>
      <dgm:spPr/>
    </dgm:pt>
    <dgm:pt modelId="{CBC788C5-2BD9-479A-B5EA-D64C1B2111AE}" type="pres">
      <dgm:prSet presAssocID="{5081D8A4-9B5A-4019-B853-841B2AEF3E02}" presName="FiveNodes_4_text" presStyleLbl="node1" presStyleIdx="4" presStyleCnt="5">
        <dgm:presLayoutVars>
          <dgm:bulletEnabled val="1"/>
        </dgm:presLayoutVars>
      </dgm:prSet>
      <dgm:spPr/>
    </dgm:pt>
    <dgm:pt modelId="{9D84E2FC-6974-444B-870D-7FC205B5AE75}" type="pres">
      <dgm:prSet presAssocID="{5081D8A4-9B5A-4019-B853-841B2AEF3E0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D81301-EB43-451E-97BA-2AD4C81CA9BB}" type="presOf" srcId="{2F6BB117-85A6-427D-9773-9B30A377E3A3}" destId="{334596C0-993F-430B-A5B9-13AC9D38BB83}" srcOrd="1" destOrd="0" presId="urn:microsoft.com/office/officeart/2005/8/layout/vProcess5"/>
    <dgm:cxn modelId="{FC36B714-F04C-4E84-B349-3AF9D7772410}" type="presOf" srcId="{2F6BB117-85A6-427D-9773-9B30A377E3A3}" destId="{A4C34AA9-7D90-40DD-987D-8899E5206422}" srcOrd="0" destOrd="0" presId="urn:microsoft.com/office/officeart/2005/8/layout/vProcess5"/>
    <dgm:cxn modelId="{08B5B027-7C68-44DE-BD67-B211692BABFE}" type="presOf" srcId="{857D7EA6-E1BA-49C7-A8A0-D7B2B48E6E38}" destId="{D8033548-2BE3-49D3-84AF-E730D2F45B9E}" srcOrd="0" destOrd="0" presId="urn:microsoft.com/office/officeart/2005/8/layout/vProcess5"/>
    <dgm:cxn modelId="{10AD5863-BA6F-4DE0-8FE2-42D4569A5535}" srcId="{5081D8A4-9B5A-4019-B853-841B2AEF3E02}" destId="{C7E7DC2B-0668-429D-8828-C2E427926B47}" srcOrd="2" destOrd="0" parTransId="{B95DEAF7-2596-4FE4-868D-658D51878BCF}" sibTransId="{0E54CC7D-C409-4226-8CC4-6CE82B44C33D}"/>
    <dgm:cxn modelId="{3E3AB943-77F9-4708-A78E-BD95EB8B5EAD}" type="presOf" srcId="{857D7EA6-E1BA-49C7-A8A0-D7B2B48E6E38}" destId="{BD9837F5-58ED-4B81-A498-249AE3C6FCB5}" srcOrd="1" destOrd="0" presId="urn:microsoft.com/office/officeart/2005/8/layout/vProcess5"/>
    <dgm:cxn modelId="{52AC2B65-D7E2-45F2-8AD0-A9A4E3B05CB7}" type="presOf" srcId="{C7E7DC2B-0668-429D-8828-C2E427926B47}" destId="{95E5F6CD-58DF-44A4-94DC-E2A3908386F0}" srcOrd="0" destOrd="0" presId="urn:microsoft.com/office/officeart/2005/8/layout/vProcess5"/>
    <dgm:cxn modelId="{3F2A1171-6F86-48E0-8891-F4AA68BD3369}" type="presOf" srcId="{50ABEF0C-5068-46DF-BF67-0D2E3AA880D7}" destId="{05C05D39-1962-48C3-AB2E-79A9E1ECE128}" srcOrd="0" destOrd="0" presId="urn:microsoft.com/office/officeart/2005/8/layout/vProcess5"/>
    <dgm:cxn modelId="{37274777-4FFC-4DD3-A3F0-644E673FACDA}" type="presOf" srcId="{5081D8A4-9B5A-4019-B853-841B2AEF3E02}" destId="{E75E1E9E-3C86-490C-A0F9-4C1A33B648C4}" srcOrd="0" destOrd="0" presId="urn:microsoft.com/office/officeart/2005/8/layout/vProcess5"/>
    <dgm:cxn modelId="{46599A89-B0F0-4614-8DF4-EE851C7E7C1C}" srcId="{5081D8A4-9B5A-4019-B853-841B2AEF3E02}" destId="{857D7EA6-E1BA-49C7-A8A0-D7B2B48E6E38}" srcOrd="0" destOrd="0" parTransId="{79756039-68E3-47E5-9FE4-5CE4224F65A7}" sibTransId="{7718DC94-458E-4B64-8E66-A244A00A0930}"/>
    <dgm:cxn modelId="{067B8F8E-7F96-4215-8FDD-E83204F51CCC}" type="presOf" srcId="{7718DC94-458E-4B64-8E66-A244A00A0930}" destId="{586980E7-ED3D-404F-AF35-B11129B650A4}" srcOrd="0" destOrd="0" presId="urn:microsoft.com/office/officeart/2005/8/layout/vProcess5"/>
    <dgm:cxn modelId="{2A9D1690-D08E-48A3-90C3-F8601B95B408}" srcId="{5081D8A4-9B5A-4019-B853-841B2AEF3E02}" destId="{2F6BB117-85A6-427D-9773-9B30A377E3A3}" srcOrd="1" destOrd="0" parTransId="{919DB44D-4CBF-4041-905E-CACF5B5B5716}" sibTransId="{E1A2C99D-B3F2-4F24-A037-F50D3DDD62B8}"/>
    <dgm:cxn modelId="{03F9FF9F-56CB-4B4F-9B08-9A8ADA6B8B46}" type="presOf" srcId="{C7E7DC2B-0668-429D-8828-C2E427926B47}" destId="{E7AFA945-899A-437A-BC4E-C45E1105CAC1}" srcOrd="1" destOrd="0" presId="urn:microsoft.com/office/officeart/2005/8/layout/vProcess5"/>
    <dgm:cxn modelId="{784917A5-EBD8-4143-BFEF-66A8AC99BED6}" type="presOf" srcId="{8F06AA51-918E-4A80-8508-F7B615E738FB}" destId="{CBC788C5-2BD9-479A-B5EA-D64C1B2111AE}" srcOrd="1" destOrd="0" presId="urn:microsoft.com/office/officeart/2005/8/layout/vProcess5"/>
    <dgm:cxn modelId="{2D8D42B1-F3E2-4798-8072-A1D505249ECE}" srcId="{5081D8A4-9B5A-4019-B853-841B2AEF3E02}" destId="{8F06AA51-918E-4A80-8508-F7B615E738FB}" srcOrd="3" destOrd="0" parTransId="{F9864BE5-9B25-4993-8D49-90D5CD6988DC}" sibTransId="{50ABEF0C-5068-46DF-BF67-0D2E3AA880D7}"/>
    <dgm:cxn modelId="{039B6FC1-9523-4146-91C8-6F7D89E3A4A5}" srcId="{5081D8A4-9B5A-4019-B853-841B2AEF3E02}" destId="{50AC7BF2-B299-4558-8EC0-C765E2AA3140}" srcOrd="4" destOrd="0" parTransId="{E33DBDD9-7991-4222-8F3A-45F44323976F}" sibTransId="{FB7B0871-E68B-47CA-918D-CB1E59898CDD}"/>
    <dgm:cxn modelId="{48DE9CCD-79E3-44C6-9FAA-8BB0EAE493E2}" type="presOf" srcId="{8F06AA51-918E-4A80-8508-F7B615E738FB}" destId="{D00CA29A-7AFE-49D0-8C21-BD2CA66CD54A}" srcOrd="0" destOrd="0" presId="urn:microsoft.com/office/officeart/2005/8/layout/vProcess5"/>
    <dgm:cxn modelId="{BF9820D3-8A85-4A5C-BA7D-94D985F785AB}" type="presOf" srcId="{E1A2C99D-B3F2-4F24-A037-F50D3DDD62B8}" destId="{9F8A08C8-30AA-4035-B598-17A3CD208B10}" srcOrd="0" destOrd="0" presId="urn:microsoft.com/office/officeart/2005/8/layout/vProcess5"/>
    <dgm:cxn modelId="{20047CD8-9696-4773-BC4D-D9D706768DBC}" type="presOf" srcId="{0E54CC7D-C409-4226-8CC4-6CE82B44C33D}" destId="{55673416-4480-402E-ABA5-E3199319C412}" srcOrd="0" destOrd="0" presId="urn:microsoft.com/office/officeart/2005/8/layout/vProcess5"/>
    <dgm:cxn modelId="{0D20F3ED-1E5D-46F0-89F5-C5883BBEDCFE}" type="presOf" srcId="{50AC7BF2-B299-4558-8EC0-C765E2AA3140}" destId="{9D84E2FC-6974-444B-870D-7FC205B5AE75}" srcOrd="1" destOrd="0" presId="urn:microsoft.com/office/officeart/2005/8/layout/vProcess5"/>
    <dgm:cxn modelId="{788148EF-3270-4EBA-8ED6-07FF682B6807}" type="presOf" srcId="{50AC7BF2-B299-4558-8EC0-C765E2AA3140}" destId="{83F6A64B-1489-45C4-9006-08D58F023A34}" srcOrd="0" destOrd="0" presId="urn:microsoft.com/office/officeart/2005/8/layout/vProcess5"/>
    <dgm:cxn modelId="{C3BEA1F7-2E57-4B77-A228-58B064A7D5AF}" type="presParOf" srcId="{E75E1E9E-3C86-490C-A0F9-4C1A33B648C4}" destId="{CAC380A9-A371-49D6-A477-8327F8BD72FE}" srcOrd="0" destOrd="0" presId="urn:microsoft.com/office/officeart/2005/8/layout/vProcess5"/>
    <dgm:cxn modelId="{49932B18-669C-4BF1-AE39-D57E45D2B758}" type="presParOf" srcId="{E75E1E9E-3C86-490C-A0F9-4C1A33B648C4}" destId="{D8033548-2BE3-49D3-84AF-E730D2F45B9E}" srcOrd="1" destOrd="0" presId="urn:microsoft.com/office/officeart/2005/8/layout/vProcess5"/>
    <dgm:cxn modelId="{ADFAABA8-C059-4DFB-8A64-3BDBDC4FBC27}" type="presParOf" srcId="{E75E1E9E-3C86-490C-A0F9-4C1A33B648C4}" destId="{A4C34AA9-7D90-40DD-987D-8899E5206422}" srcOrd="2" destOrd="0" presId="urn:microsoft.com/office/officeart/2005/8/layout/vProcess5"/>
    <dgm:cxn modelId="{003C17DC-CFBB-45F6-ABCB-82C4CD22083D}" type="presParOf" srcId="{E75E1E9E-3C86-490C-A0F9-4C1A33B648C4}" destId="{95E5F6CD-58DF-44A4-94DC-E2A3908386F0}" srcOrd="3" destOrd="0" presId="urn:microsoft.com/office/officeart/2005/8/layout/vProcess5"/>
    <dgm:cxn modelId="{D0A81BF8-C682-48D8-A67B-3CFF5598EB99}" type="presParOf" srcId="{E75E1E9E-3C86-490C-A0F9-4C1A33B648C4}" destId="{D00CA29A-7AFE-49D0-8C21-BD2CA66CD54A}" srcOrd="4" destOrd="0" presId="urn:microsoft.com/office/officeart/2005/8/layout/vProcess5"/>
    <dgm:cxn modelId="{DE2A8C46-F331-4E24-9EA9-6C65DACD30BA}" type="presParOf" srcId="{E75E1E9E-3C86-490C-A0F9-4C1A33B648C4}" destId="{83F6A64B-1489-45C4-9006-08D58F023A34}" srcOrd="5" destOrd="0" presId="urn:microsoft.com/office/officeart/2005/8/layout/vProcess5"/>
    <dgm:cxn modelId="{18C870E4-3899-4DE8-A9B4-9574BE92BB48}" type="presParOf" srcId="{E75E1E9E-3C86-490C-A0F9-4C1A33B648C4}" destId="{586980E7-ED3D-404F-AF35-B11129B650A4}" srcOrd="6" destOrd="0" presId="urn:microsoft.com/office/officeart/2005/8/layout/vProcess5"/>
    <dgm:cxn modelId="{31CE6CBC-A21F-4E08-BFD2-69ECED90F0C6}" type="presParOf" srcId="{E75E1E9E-3C86-490C-A0F9-4C1A33B648C4}" destId="{9F8A08C8-30AA-4035-B598-17A3CD208B10}" srcOrd="7" destOrd="0" presId="urn:microsoft.com/office/officeart/2005/8/layout/vProcess5"/>
    <dgm:cxn modelId="{316C67F3-5BB6-4568-8073-75A103959FE4}" type="presParOf" srcId="{E75E1E9E-3C86-490C-A0F9-4C1A33B648C4}" destId="{55673416-4480-402E-ABA5-E3199319C412}" srcOrd="8" destOrd="0" presId="urn:microsoft.com/office/officeart/2005/8/layout/vProcess5"/>
    <dgm:cxn modelId="{0DEFDB5A-1A60-4AB9-BF32-FD7D0A22FBA5}" type="presParOf" srcId="{E75E1E9E-3C86-490C-A0F9-4C1A33B648C4}" destId="{05C05D39-1962-48C3-AB2E-79A9E1ECE128}" srcOrd="9" destOrd="0" presId="urn:microsoft.com/office/officeart/2005/8/layout/vProcess5"/>
    <dgm:cxn modelId="{C15D2E12-A0CC-4C28-9693-8D72614A30DD}" type="presParOf" srcId="{E75E1E9E-3C86-490C-A0F9-4C1A33B648C4}" destId="{BD9837F5-58ED-4B81-A498-249AE3C6FCB5}" srcOrd="10" destOrd="0" presId="urn:microsoft.com/office/officeart/2005/8/layout/vProcess5"/>
    <dgm:cxn modelId="{81055E7E-99B3-488A-827D-E8BD5C600662}" type="presParOf" srcId="{E75E1E9E-3C86-490C-A0F9-4C1A33B648C4}" destId="{334596C0-993F-430B-A5B9-13AC9D38BB83}" srcOrd="11" destOrd="0" presId="urn:microsoft.com/office/officeart/2005/8/layout/vProcess5"/>
    <dgm:cxn modelId="{1EC5362F-D263-4BCD-A4E7-A6CC84078FCA}" type="presParOf" srcId="{E75E1E9E-3C86-490C-A0F9-4C1A33B648C4}" destId="{E7AFA945-899A-437A-BC4E-C45E1105CAC1}" srcOrd="12" destOrd="0" presId="urn:microsoft.com/office/officeart/2005/8/layout/vProcess5"/>
    <dgm:cxn modelId="{AB5F739E-DB95-4C24-897C-147F791204FC}" type="presParOf" srcId="{E75E1E9E-3C86-490C-A0F9-4C1A33B648C4}" destId="{CBC788C5-2BD9-479A-B5EA-D64C1B2111AE}" srcOrd="13" destOrd="0" presId="urn:microsoft.com/office/officeart/2005/8/layout/vProcess5"/>
    <dgm:cxn modelId="{D8D06B21-09FB-4A41-ACF4-813D7AD736E0}" type="presParOf" srcId="{E75E1E9E-3C86-490C-A0F9-4C1A33B648C4}" destId="{9D84E2FC-6974-444B-870D-7FC205B5AE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81D8A4-9B5A-4019-B853-841B2AEF3E02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57D7EA6-E1BA-49C7-A8A0-D7B2B48E6E38}">
      <dgm:prSet phldrT="[Text]"/>
      <dgm:spPr/>
      <dgm:t>
        <a:bodyPr/>
        <a:lstStyle/>
        <a:p>
          <a:r>
            <a:rPr lang="en-US"/>
            <a:t>Introduction</a:t>
          </a:r>
          <a:endParaRPr lang="en-IL"/>
        </a:p>
      </dgm:t>
    </dgm:pt>
    <dgm:pt modelId="{79756039-68E3-47E5-9FE4-5CE4224F65A7}" type="parTrans" cxnId="{46599A89-B0F0-4614-8DF4-EE851C7E7C1C}">
      <dgm:prSet/>
      <dgm:spPr/>
      <dgm:t>
        <a:bodyPr/>
        <a:lstStyle/>
        <a:p>
          <a:endParaRPr lang="en-IL"/>
        </a:p>
      </dgm:t>
    </dgm:pt>
    <dgm:pt modelId="{7718DC94-458E-4B64-8E66-A244A00A0930}" type="sibTrans" cxnId="{46599A89-B0F0-4614-8DF4-EE851C7E7C1C}">
      <dgm:prSet/>
      <dgm:spPr/>
      <dgm:t>
        <a:bodyPr/>
        <a:lstStyle/>
        <a:p>
          <a:endParaRPr lang="en-IL"/>
        </a:p>
      </dgm:t>
    </dgm:pt>
    <dgm:pt modelId="{C7E7DC2B-0668-429D-8828-C2E427926B47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Methods</a:t>
          </a:r>
          <a:endParaRPr lang="en-IL"/>
        </a:p>
      </dgm:t>
    </dgm:pt>
    <dgm:pt modelId="{B95DEAF7-2596-4FE4-868D-658D51878BCF}" type="parTrans" cxnId="{10AD5863-BA6F-4DE0-8FE2-42D4569A5535}">
      <dgm:prSet/>
      <dgm:spPr/>
      <dgm:t>
        <a:bodyPr/>
        <a:lstStyle/>
        <a:p>
          <a:endParaRPr lang="en-IL"/>
        </a:p>
      </dgm:t>
    </dgm:pt>
    <dgm:pt modelId="{0E54CC7D-C409-4226-8CC4-6CE82B44C33D}" type="sibTrans" cxnId="{10AD5863-BA6F-4DE0-8FE2-42D4569A5535}">
      <dgm:prSet/>
      <dgm:spPr/>
      <dgm:t>
        <a:bodyPr/>
        <a:lstStyle/>
        <a:p>
          <a:endParaRPr lang="en-IL"/>
        </a:p>
      </dgm:t>
    </dgm:pt>
    <dgm:pt modelId="{8F06AA51-918E-4A80-8508-F7B615E738F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Results</a:t>
          </a:r>
          <a:endParaRPr lang="en-IL"/>
        </a:p>
      </dgm:t>
    </dgm:pt>
    <dgm:pt modelId="{F9864BE5-9B25-4993-8D49-90D5CD6988DC}" type="parTrans" cxnId="{2D8D42B1-F3E2-4798-8072-A1D505249ECE}">
      <dgm:prSet/>
      <dgm:spPr/>
      <dgm:t>
        <a:bodyPr/>
        <a:lstStyle/>
        <a:p>
          <a:endParaRPr lang="en-IL"/>
        </a:p>
      </dgm:t>
    </dgm:pt>
    <dgm:pt modelId="{50ABEF0C-5068-46DF-BF67-0D2E3AA880D7}" type="sibTrans" cxnId="{2D8D42B1-F3E2-4798-8072-A1D505249ECE}">
      <dgm:prSet/>
      <dgm:spPr/>
      <dgm:t>
        <a:bodyPr/>
        <a:lstStyle/>
        <a:p>
          <a:endParaRPr lang="en-IL"/>
        </a:p>
      </dgm:t>
    </dgm:pt>
    <dgm:pt modelId="{50AC7BF2-B299-4558-8EC0-C765E2AA314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Discussion</a:t>
          </a:r>
          <a:endParaRPr lang="en-IL"/>
        </a:p>
      </dgm:t>
    </dgm:pt>
    <dgm:pt modelId="{E33DBDD9-7991-4222-8F3A-45F44323976F}" type="parTrans" cxnId="{039B6FC1-9523-4146-91C8-6F7D89E3A4A5}">
      <dgm:prSet/>
      <dgm:spPr/>
      <dgm:t>
        <a:bodyPr/>
        <a:lstStyle/>
        <a:p>
          <a:endParaRPr lang="en-IL"/>
        </a:p>
      </dgm:t>
    </dgm:pt>
    <dgm:pt modelId="{FB7B0871-E68B-47CA-918D-CB1E59898CDD}" type="sibTrans" cxnId="{039B6FC1-9523-4146-91C8-6F7D89E3A4A5}">
      <dgm:prSet/>
      <dgm:spPr/>
      <dgm:t>
        <a:bodyPr/>
        <a:lstStyle/>
        <a:p>
          <a:endParaRPr lang="en-IL"/>
        </a:p>
      </dgm:t>
    </dgm:pt>
    <dgm:pt modelId="{2F6BB117-85A6-427D-9773-9B30A377E3A3}">
      <dgm:prSet phldrT="[Text]"/>
      <dgm:spPr/>
      <dgm:t>
        <a:bodyPr/>
        <a:lstStyle/>
        <a:p>
          <a:r>
            <a:rPr lang="en-US"/>
            <a:t>Background</a:t>
          </a:r>
          <a:endParaRPr lang="en-IL"/>
        </a:p>
      </dgm:t>
    </dgm:pt>
    <dgm:pt modelId="{E1A2C99D-B3F2-4F24-A037-F50D3DDD62B8}" type="sibTrans" cxnId="{2A9D1690-D08E-48A3-90C3-F8601B95B408}">
      <dgm:prSet/>
      <dgm:spPr/>
      <dgm:t>
        <a:bodyPr/>
        <a:lstStyle/>
        <a:p>
          <a:endParaRPr lang="en-IL"/>
        </a:p>
      </dgm:t>
    </dgm:pt>
    <dgm:pt modelId="{919DB44D-4CBF-4041-905E-CACF5B5B5716}" type="parTrans" cxnId="{2A9D1690-D08E-48A3-90C3-F8601B95B408}">
      <dgm:prSet/>
      <dgm:spPr/>
      <dgm:t>
        <a:bodyPr/>
        <a:lstStyle/>
        <a:p>
          <a:endParaRPr lang="en-IL"/>
        </a:p>
      </dgm:t>
    </dgm:pt>
    <dgm:pt modelId="{E75E1E9E-3C86-490C-A0F9-4C1A33B648C4}" type="pres">
      <dgm:prSet presAssocID="{5081D8A4-9B5A-4019-B853-841B2AEF3E02}" presName="outerComposite" presStyleCnt="0">
        <dgm:presLayoutVars>
          <dgm:chMax val="5"/>
          <dgm:dir/>
          <dgm:resizeHandles val="exact"/>
        </dgm:presLayoutVars>
      </dgm:prSet>
      <dgm:spPr/>
    </dgm:pt>
    <dgm:pt modelId="{CAC380A9-A371-49D6-A477-8327F8BD72FE}" type="pres">
      <dgm:prSet presAssocID="{5081D8A4-9B5A-4019-B853-841B2AEF3E02}" presName="dummyMaxCanvas" presStyleCnt="0">
        <dgm:presLayoutVars/>
      </dgm:prSet>
      <dgm:spPr/>
    </dgm:pt>
    <dgm:pt modelId="{D8033548-2BE3-49D3-84AF-E730D2F45B9E}" type="pres">
      <dgm:prSet presAssocID="{5081D8A4-9B5A-4019-B853-841B2AEF3E02}" presName="FiveNodes_1" presStyleLbl="node1" presStyleIdx="0" presStyleCnt="5" custLinFactNeighborX="-8">
        <dgm:presLayoutVars>
          <dgm:bulletEnabled val="1"/>
        </dgm:presLayoutVars>
      </dgm:prSet>
      <dgm:spPr/>
    </dgm:pt>
    <dgm:pt modelId="{A4C34AA9-7D90-40DD-987D-8899E5206422}" type="pres">
      <dgm:prSet presAssocID="{5081D8A4-9B5A-4019-B853-841B2AEF3E02}" presName="FiveNodes_2" presStyleLbl="node1" presStyleIdx="1" presStyleCnt="5">
        <dgm:presLayoutVars>
          <dgm:bulletEnabled val="1"/>
        </dgm:presLayoutVars>
      </dgm:prSet>
      <dgm:spPr/>
    </dgm:pt>
    <dgm:pt modelId="{95E5F6CD-58DF-44A4-94DC-E2A3908386F0}" type="pres">
      <dgm:prSet presAssocID="{5081D8A4-9B5A-4019-B853-841B2AEF3E02}" presName="FiveNodes_3" presStyleLbl="node1" presStyleIdx="2" presStyleCnt="5">
        <dgm:presLayoutVars>
          <dgm:bulletEnabled val="1"/>
        </dgm:presLayoutVars>
      </dgm:prSet>
      <dgm:spPr/>
    </dgm:pt>
    <dgm:pt modelId="{D00CA29A-7AFE-49D0-8C21-BD2CA66CD54A}" type="pres">
      <dgm:prSet presAssocID="{5081D8A4-9B5A-4019-B853-841B2AEF3E02}" presName="FiveNodes_4" presStyleLbl="node1" presStyleIdx="3" presStyleCnt="5">
        <dgm:presLayoutVars>
          <dgm:bulletEnabled val="1"/>
        </dgm:presLayoutVars>
      </dgm:prSet>
      <dgm:spPr/>
    </dgm:pt>
    <dgm:pt modelId="{83F6A64B-1489-45C4-9006-08D58F023A34}" type="pres">
      <dgm:prSet presAssocID="{5081D8A4-9B5A-4019-B853-841B2AEF3E02}" presName="FiveNodes_5" presStyleLbl="node1" presStyleIdx="4" presStyleCnt="5">
        <dgm:presLayoutVars>
          <dgm:bulletEnabled val="1"/>
        </dgm:presLayoutVars>
      </dgm:prSet>
      <dgm:spPr/>
    </dgm:pt>
    <dgm:pt modelId="{586980E7-ED3D-404F-AF35-B11129B650A4}" type="pres">
      <dgm:prSet presAssocID="{5081D8A4-9B5A-4019-B853-841B2AEF3E02}" presName="FiveConn_1-2" presStyleLbl="fgAccFollowNode1" presStyleIdx="0" presStyleCnt="4">
        <dgm:presLayoutVars>
          <dgm:bulletEnabled val="1"/>
        </dgm:presLayoutVars>
      </dgm:prSet>
      <dgm:spPr/>
    </dgm:pt>
    <dgm:pt modelId="{9F8A08C8-30AA-4035-B598-17A3CD208B10}" type="pres">
      <dgm:prSet presAssocID="{5081D8A4-9B5A-4019-B853-841B2AEF3E02}" presName="FiveConn_2-3" presStyleLbl="fgAccFollowNode1" presStyleIdx="1" presStyleCnt="4">
        <dgm:presLayoutVars>
          <dgm:bulletEnabled val="1"/>
        </dgm:presLayoutVars>
      </dgm:prSet>
      <dgm:spPr/>
    </dgm:pt>
    <dgm:pt modelId="{55673416-4480-402E-ABA5-E3199319C412}" type="pres">
      <dgm:prSet presAssocID="{5081D8A4-9B5A-4019-B853-841B2AEF3E02}" presName="FiveConn_3-4" presStyleLbl="fgAccFollowNode1" presStyleIdx="2" presStyleCnt="4">
        <dgm:presLayoutVars>
          <dgm:bulletEnabled val="1"/>
        </dgm:presLayoutVars>
      </dgm:prSet>
      <dgm:spPr/>
    </dgm:pt>
    <dgm:pt modelId="{05C05D39-1962-48C3-AB2E-79A9E1ECE128}" type="pres">
      <dgm:prSet presAssocID="{5081D8A4-9B5A-4019-B853-841B2AEF3E02}" presName="FiveConn_4-5" presStyleLbl="fgAccFollowNode1" presStyleIdx="3" presStyleCnt="4">
        <dgm:presLayoutVars>
          <dgm:bulletEnabled val="1"/>
        </dgm:presLayoutVars>
      </dgm:prSet>
      <dgm:spPr/>
    </dgm:pt>
    <dgm:pt modelId="{BD9837F5-58ED-4B81-A498-249AE3C6FCB5}" type="pres">
      <dgm:prSet presAssocID="{5081D8A4-9B5A-4019-B853-841B2AEF3E02}" presName="FiveNodes_1_text" presStyleLbl="node1" presStyleIdx="4" presStyleCnt="5">
        <dgm:presLayoutVars>
          <dgm:bulletEnabled val="1"/>
        </dgm:presLayoutVars>
      </dgm:prSet>
      <dgm:spPr/>
    </dgm:pt>
    <dgm:pt modelId="{334596C0-993F-430B-A5B9-13AC9D38BB83}" type="pres">
      <dgm:prSet presAssocID="{5081D8A4-9B5A-4019-B853-841B2AEF3E02}" presName="FiveNodes_2_text" presStyleLbl="node1" presStyleIdx="4" presStyleCnt="5">
        <dgm:presLayoutVars>
          <dgm:bulletEnabled val="1"/>
        </dgm:presLayoutVars>
      </dgm:prSet>
      <dgm:spPr/>
    </dgm:pt>
    <dgm:pt modelId="{E7AFA945-899A-437A-BC4E-C45E1105CAC1}" type="pres">
      <dgm:prSet presAssocID="{5081D8A4-9B5A-4019-B853-841B2AEF3E02}" presName="FiveNodes_3_text" presStyleLbl="node1" presStyleIdx="4" presStyleCnt="5">
        <dgm:presLayoutVars>
          <dgm:bulletEnabled val="1"/>
        </dgm:presLayoutVars>
      </dgm:prSet>
      <dgm:spPr/>
    </dgm:pt>
    <dgm:pt modelId="{CBC788C5-2BD9-479A-B5EA-D64C1B2111AE}" type="pres">
      <dgm:prSet presAssocID="{5081D8A4-9B5A-4019-B853-841B2AEF3E02}" presName="FiveNodes_4_text" presStyleLbl="node1" presStyleIdx="4" presStyleCnt="5">
        <dgm:presLayoutVars>
          <dgm:bulletEnabled val="1"/>
        </dgm:presLayoutVars>
      </dgm:prSet>
      <dgm:spPr/>
    </dgm:pt>
    <dgm:pt modelId="{9D84E2FC-6974-444B-870D-7FC205B5AE75}" type="pres">
      <dgm:prSet presAssocID="{5081D8A4-9B5A-4019-B853-841B2AEF3E0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D81301-EB43-451E-97BA-2AD4C81CA9BB}" type="presOf" srcId="{2F6BB117-85A6-427D-9773-9B30A377E3A3}" destId="{334596C0-993F-430B-A5B9-13AC9D38BB83}" srcOrd="1" destOrd="0" presId="urn:microsoft.com/office/officeart/2005/8/layout/vProcess5"/>
    <dgm:cxn modelId="{FC36B714-F04C-4E84-B349-3AF9D7772410}" type="presOf" srcId="{2F6BB117-85A6-427D-9773-9B30A377E3A3}" destId="{A4C34AA9-7D90-40DD-987D-8899E5206422}" srcOrd="0" destOrd="0" presId="urn:microsoft.com/office/officeart/2005/8/layout/vProcess5"/>
    <dgm:cxn modelId="{08B5B027-7C68-44DE-BD67-B211692BABFE}" type="presOf" srcId="{857D7EA6-E1BA-49C7-A8A0-D7B2B48E6E38}" destId="{D8033548-2BE3-49D3-84AF-E730D2F45B9E}" srcOrd="0" destOrd="0" presId="urn:microsoft.com/office/officeart/2005/8/layout/vProcess5"/>
    <dgm:cxn modelId="{10AD5863-BA6F-4DE0-8FE2-42D4569A5535}" srcId="{5081D8A4-9B5A-4019-B853-841B2AEF3E02}" destId="{C7E7DC2B-0668-429D-8828-C2E427926B47}" srcOrd="2" destOrd="0" parTransId="{B95DEAF7-2596-4FE4-868D-658D51878BCF}" sibTransId="{0E54CC7D-C409-4226-8CC4-6CE82B44C33D}"/>
    <dgm:cxn modelId="{3E3AB943-77F9-4708-A78E-BD95EB8B5EAD}" type="presOf" srcId="{857D7EA6-E1BA-49C7-A8A0-D7B2B48E6E38}" destId="{BD9837F5-58ED-4B81-A498-249AE3C6FCB5}" srcOrd="1" destOrd="0" presId="urn:microsoft.com/office/officeart/2005/8/layout/vProcess5"/>
    <dgm:cxn modelId="{52AC2B65-D7E2-45F2-8AD0-A9A4E3B05CB7}" type="presOf" srcId="{C7E7DC2B-0668-429D-8828-C2E427926B47}" destId="{95E5F6CD-58DF-44A4-94DC-E2A3908386F0}" srcOrd="0" destOrd="0" presId="urn:microsoft.com/office/officeart/2005/8/layout/vProcess5"/>
    <dgm:cxn modelId="{3F2A1171-6F86-48E0-8891-F4AA68BD3369}" type="presOf" srcId="{50ABEF0C-5068-46DF-BF67-0D2E3AA880D7}" destId="{05C05D39-1962-48C3-AB2E-79A9E1ECE128}" srcOrd="0" destOrd="0" presId="urn:microsoft.com/office/officeart/2005/8/layout/vProcess5"/>
    <dgm:cxn modelId="{37274777-4FFC-4DD3-A3F0-644E673FACDA}" type="presOf" srcId="{5081D8A4-9B5A-4019-B853-841B2AEF3E02}" destId="{E75E1E9E-3C86-490C-A0F9-4C1A33B648C4}" srcOrd="0" destOrd="0" presId="urn:microsoft.com/office/officeart/2005/8/layout/vProcess5"/>
    <dgm:cxn modelId="{46599A89-B0F0-4614-8DF4-EE851C7E7C1C}" srcId="{5081D8A4-9B5A-4019-B853-841B2AEF3E02}" destId="{857D7EA6-E1BA-49C7-A8A0-D7B2B48E6E38}" srcOrd="0" destOrd="0" parTransId="{79756039-68E3-47E5-9FE4-5CE4224F65A7}" sibTransId="{7718DC94-458E-4B64-8E66-A244A00A0930}"/>
    <dgm:cxn modelId="{067B8F8E-7F96-4215-8FDD-E83204F51CCC}" type="presOf" srcId="{7718DC94-458E-4B64-8E66-A244A00A0930}" destId="{586980E7-ED3D-404F-AF35-B11129B650A4}" srcOrd="0" destOrd="0" presId="urn:microsoft.com/office/officeart/2005/8/layout/vProcess5"/>
    <dgm:cxn modelId="{2A9D1690-D08E-48A3-90C3-F8601B95B408}" srcId="{5081D8A4-9B5A-4019-B853-841B2AEF3E02}" destId="{2F6BB117-85A6-427D-9773-9B30A377E3A3}" srcOrd="1" destOrd="0" parTransId="{919DB44D-4CBF-4041-905E-CACF5B5B5716}" sibTransId="{E1A2C99D-B3F2-4F24-A037-F50D3DDD62B8}"/>
    <dgm:cxn modelId="{03F9FF9F-56CB-4B4F-9B08-9A8ADA6B8B46}" type="presOf" srcId="{C7E7DC2B-0668-429D-8828-C2E427926B47}" destId="{E7AFA945-899A-437A-BC4E-C45E1105CAC1}" srcOrd="1" destOrd="0" presId="urn:microsoft.com/office/officeart/2005/8/layout/vProcess5"/>
    <dgm:cxn modelId="{784917A5-EBD8-4143-BFEF-66A8AC99BED6}" type="presOf" srcId="{8F06AA51-918E-4A80-8508-F7B615E738FB}" destId="{CBC788C5-2BD9-479A-B5EA-D64C1B2111AE}" srcOrd="1" destOrd="0" presId="urn:microsoft.com/office/officeart/2005/8/layout/vProcess5"/>
    <dgm:cxn modelId="{2D8D42B1-F3E2-4798-8072-A1D505249ECE}" srcId="{5081D8A4-9B5A-4019-B853-841B2AEF3E02}" destId="{8F06AA51-918E-4A80-8508-F7B615E738FB}" srcOrd="3" destOrd="0" parTransId="{F9864BE5-9B25-4993-8D49-90D5CD6988DC}" sibTransId="{50ABEF0C-5068-46DF-BF67-0D2E3AA880D7}"/>
    <dgm:cxn modelId="{039B6FC1-9523-4146-91C8-6F7D89E3A4A5}" srcId="{5081D8A4-9B5A-4019-B853-841B2AEF3E02}" destId="{50AC7BF2-B299-4558-8EC0-C765E2AA3140}" srcOrd="4" destOrd="0" parTransId="{E33DBDD9-7991-4222-8F3A-45F44323976F}" sibTransId="{FB7B0871-E68B-47CA-918D-CB1E59898CDD}"/>
    <dgm:cxn modelId="{48DE9CCD-79E3-44C6-9FAA-8BB0EAE493E2}" type="presOf" srcId="{8F06AA51-918E-4A80-8508-F7B615E738FB}" destId="{D00CA29A-7AFE-49D0-8C21-BD2CA66CD54A}" srcOrd="0" destOrd="0" presId="urn:microsoft.com/office/officeart/2005/8/layout/vProcess5"/>
    <dgm:cxn modelId="{BF9820D3-8A85-4A5C-BA7D-94D985F785AB}" type="presOf" srcId="{E1A2C99D-B3F2-4F24-A037-F50D3DDD62B8}" destId="{9F8A08C8-30AA-4035-B598-17A3CD208B10}" srcOrd="0" destOrd="0" presId="urn:microsoft.com/office/officeart/2005/8/layout/vProcess5"/>
    <dgm:cxn modelId="{20047CD8-9696-4773-BC4D-D9D706768DBC}" type="presOf" srcId="{0E54CC7D-C409-4226-8CC4-6CE82B44C33D}" destId="{55673416-4480-402E-ABA5-E3199319C412}" srcOrd="0" destOrd="0" presId="urn:microsoft.com/office/officeart/2005/8/layout/vProcess5"/>
    <dgm:cxn modelId="{0D20F3ED-1E5D-46F0-89F5-C5883BBEDCFE}" type="presOf" srcId="{50AC7BF2-B299-4558-8EC0-C765E2AA3140}" destId="{9D84E2FC-6974-444B-870D-7FC205B5AE75}" srcOrd="1" destOrd="0" presId="urn:microsoft.com/office/officeart/2005/8/layout/vProcess5"/>
    <dgm:cxn modelId="{788148EF-3270-4EBA-8ED6-07FF682B6807}" type="presOf" srcId="{50AC7BF2-B299-4558-8EC0-C765E2AA3140}" destId="{83F6A64B-1489-45C4-9006-08D58F023A34}" srcOrd="0" destOrd="0" presId="urn:microsoft.com/office/officeart/2005/8/layout/vProcess5"/>
    <dgm:cxn modelId="{C3BEA1F7-2E57-4B77-A228-58B064A7D5AF}" type="presParOf" srcId="{E75E1E9E-3C86-490C-A0F9-4C1A33B648C4}" destId="{CAC380A9-A371-49D6-A477-8327F8BD72FE}" srcOrd="0" destOrd="0" presId="urn:microsoft.com/office/officeart/2005/8/layout/vProcess5"/>
    <dgm:cxn modelId="{49932B18-669C-4BF1-AE39-D57E45D2B758}" type="presParOf" srcId="{E75E1E9E-3C86-490C-A0F9-4C1A33B648C4}" destId="{D8033548-2BE3-49D3-84AF-E730D2F45B9E}" srcOrd="1" destOrd="0" presId="urn:microsoft.com/office/officeart/2005/8/layout/vProcess5"/>
    <dgm:cxn modelId="{ADFAABA8-C059-4DFB-8A64-3BDBDC4FBC27}" type="presParOf" srcId="{E75E1E9E-3C86-490C-A0F9-4C1A33B648C4}" destId="{A4C34AA9-7D90-40DD-987D-8899E5206422}" srcOrd="2" destOrd="0" presId="urn:microsoft.com/office/officeart/2005/8/layout/vProcess5"/>
    <dgm:cxn modelId="{003C17DC-CFBB-45F6-ABCB-82C4CD22083D}" type="presParOf" srcId="{E75E1E9E-3C86-490C-A0F9-4C1A33B648C4}" destId="{95E5F6CD-58DF-44A4-94DC-E2A3908386F0}" srcOrd="3" destOrd="0" presId="urn:microsoft.com/office/officeart/2005/8/layout/vProcess5"/>
    <dgm:cxn modelId="{D0A81BF8-C682-48D8-A67B-3CFF5598EB99}" type="presParOf" srcId="{E75E1E9E-3C86-490C-A0F9-4C1A33B648C4}" destId="{D00CA29A-7AFE-49D0-8C21-BD2CA66CD54A}" srcOrd="4" destOrd="0" presId="urn:microsoft.com/office/officeart/2005/8/layout/vProcess5"/>
    <dgm:cxn modelId="{DE2A8C46-F331-4E24-9EA9-6C65DACD30BA}" type="presParOf" srcId="{E75E1E9E-3C86-490C-A0F9-4C1A33B648C4}" destId="{83F6A64B-1489-45C4-9006-08D58F023A34}" srcOrd="5" destOrd="0" presId="urn:microsoft.com/office/officeart/2005/8/layout/vProcess5"/>
    <dgm:cxn modelId="{18C870E4-3899-4DE8-A9B4-9574BE92BB48}" type="presParOf" srcId="{E75E1E9E-3C86-490C-A0F9-4C1A33B648C4}" destId="{586980E7-ED3D-404F-AF35-B11129B650A4}" srcOrd="6" destOrd="0" presId="urn:microsoft.com/office/officeart/2005/8/layout/vProcess5"/>
    <dgm:cxn modelId="{31CE6CBC-A21F-4E08-BFD2-69ECED90F0C6}" type="presParOf" srcId="{E75E1E9E-3C86-490C-A0F9-4C1A33B648C4}" destId="{9F8A08C8-30AA-4035-B598-17A3CD208B10}" srcOrd="7" destOrd="0" presId="urn:microsoft.com/office/officeart/2005/8/layout/vProcess5"/>
    <dgm:cxn modelId="{316C67F3-5BB6-4568-8073-75A103959FE4}" type="presParOf" srcId="{E75E1E9E-3C86-490C-A0F9-4C1A33B648C4}" destId="{55673416-4480-402E-ABA5-E3199319C412}" srcOrd="8" destOrd="0" presId="urn:microsoft.com/office/officeart/2005/8/layout/vProcess5"/>
    <dgm:cxn modelId="{0DEFDB5A-1A60-4AB9-BF32-FD7D0A22FBA5}" type="presParOf" srcId="{E75E1E9E-3C86-490C-A0F9-4C1A33B648C4}" destId="{05C05D39-1962-48C3-AB2E-79A9E1ECE128}" srcOrd="9" destOrd="0" presId="urn:microsoft.com/office/officeart/2005/8/layout/vProcess5"/>
    <dgm:cxn modelId="{C15D2E12-A0CC-4C28-9693-8D72614A30DD}" type="presParOf" srcId="{E75E1E9E-3C86-490C-A0F9-4C1A33B648C4}" destId="{BD9837F5-58ED-4B81-A498-249AE3C6FCB5}" srcOrd="10" destOrd="0" presId="urn:microsoft.com/office/officeart/2005/8/layout/vProcess5"/>
    <dgm:cxn modelId="{81055E7E-99B3-488A-827D-E8BD5C600662}" type="presParOf" srcId="{E75E1E9E-3C86-490C-A0F9-4C1A33B648C4}" destId="{334596C0-993F-430B-A5B9-13AC9D38BB83}" srcOrd="11" destOrd="0" presId="urn:microsoft.com/office/officeart/2005/8/layout/vProcess5"/>
    <dgm:cxn modelId="{1EC5362F-D263-4BCD-A4E7-A6CC84078FCA}" type="presParOf" srcId="{E75E1E9E-3C86-490C-A0F9-4C1A33B648C4}" destId="{E7AFA945-899A-437A-BC4E-C45E1105CAC1}" srcOrd="12" destOrd="0" presId="urn:microsoft.com/office/officeart/2005/8/layout/vProcess5"/>
    <dgm:cxn modelId="{AB5F739E-DB95-4C24-897C-147F791204FC}" type="presParOf" srcId="{E75E1E9E-3C86-490C-A0F9-4C1A33B648C4}" destId="{CBC788C5-2BD9-479A-B5EA-D64C1B2111AE}" srcOrd="13" destOrd="0" presId="urn:microsoft.com/office/officeart/2005/8/layout/vProcess5"/>
    <dgm:cxn modelId="{D8D06B21-09FB-4A41-ACF4-813D7AD736E0}" type="presParOf" srcId="{E75E1E9E-3C86-490C-A0F9-4C1A33B648C4}" destId="{9D84E2FC-6974-444B-870D-7FC205B5AE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81D8A4-9B5A-4019-B853-841B2AEF3E02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57D7EA6-E1BA-49C7-A8A0-D7B2B48E6E38}">
      <dgm:prSet phldrT="[Text]"/>
      <dgm:spPr/>
      <dgm:t>
        <a:bodyPr/>
        <a:lstStyle/>
        <a:p>
          <a:r>
            <a:rPr lang="en-US"/>
            <a:t>Introduction</a:t>
          </a:r>
          <a:endParaRPr lang="en-IL"/>
        </a:p>
      </dgm:t>
    </dgm:pt>
    <dgm:pt modelId="{79756039-68E3-47E5-9FE4-5CE4224F65A7}" type="parTrans" cxnId="{46599A89-B0F0-4614-8DF4-EE851C7E7C1C}">
      <dgm:prSet/>
      <dgm:spPr/>
      <dgm:t>
        <a:bodyPr/>
        <a:lstStyle/>
        <a:p>
          <a:endParaRPr lang="en-IL"/>
        </a:p>
      </dgm:t>
    </dgm:pt>
    <dgm:pt modelId="{7718DC94-458E-4B64-8E66-A244A00A0930}" type="sibTrans" cxnId="{46599A89-B0F0-4614-8DF4-EE851C7E7C1C}">
      <dgm:prSet/>
      <dgm:spPr/>
      <dgm:t>
        <a:bodyPr/>
        <a:lstStyle/>
        <a:p>
          <a:endParaRPr lang="en-IL"/>
        </a:p>
      </dgm:t>
    </dgm:pt>
    <dgm:pt modelId="{C7E7DC2B-0668-429D-8828-C2E427926B47}">
      <dgm:prSet phldrT="[Text]"/>
      <dgm:spPr/>
      <dgm:t>
        <a:bodyPr/>
        <a:lstStyle/>
        <a:p>
          <a:r>
            <a:rPr lang="en-US"/>
            <a:t>Methods</a:t>
          </a:r>
          <a:endParaRPr lang="en-IL"/>
        </a:p>
      </dgm:t>
    </dgm:pt>
    <dgm:pt modelId="{B95DEAF7-2596-4FE4-868D-658D51878BCF}" type="parTrans" cxnId="{10AD5863-BA6F-4DE0-8FE2-42D4569A5535}">
      <dgm:prSet/>
      <dgm:spPr/>
      <dgm:t>
        <a:bodyPr/>
        <a:lstStyle/>
        <a:p>
          <a:endParaRPr lang="en-IL"/>
        </a:p>
      </dgm:t>
    </dgm:pt>
    <dgm:pt modelId="{0E54CC7D-C409-4226-8CC4-6CE82B44C33D}" type="sibTrans" cxnId="{10AD5863-BA6F-4DE0-8FE2-42D4569A5535}">
      <dgm:prSet/>
      <dgm:spPr/>
      <dgm:t>
        <a:bodyPr/>
        <a:lstStyle/>
        <a:p>
          <a:endParaRPr lang="en-IL"/>
        </a:p>
      </dgm:t>
    </dgm:pt>
    <dgm:pt modelId="{8F06AA51-918E-4A80-8508-F7B615E738F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Results</a:t>
          </a:r>
          <a:endParaRPr lang="en-IL"/>
        </a:p>
      </dgm:t>
    </dgm:pt>
    <dgm:pt modelId="{F9864BE5-9B25-4993-8D49-90D5CD6988DC}" type="parTrans" cxnId="{2D8D42B1-F3E2-4798-8072-A1D505249ECE}">
      <dgm:prSet/>
      <dgm:spPr/>
      <dgm:t>
        <a:bodyPr/>
        <a:lstStyle/>
        <a:p>
          <a:endParaRPr lang="en-IL"/>
        </a:p>
      </dgm:t>
    </dgm:pt>
    <dgm:pt modelId="{50ABEF0C-5068-46DF-BF67-0D2E3AA880D7}" type="sibTrans" cxnId="{2D8D42B1-F3E2-4798-8072-A1D505249ECE}">
      <dgm:prSet/>
      <dgm:spPr/>
      <dgm:t>
        <a:bodyPr/>
        <a:lstStyle/>
        <a:p>
          <a:endParaRPr lang="en-IL"/>
        </a:p>
      </dgm:t>
    </dgm:pt>
    <dgm:pt modelId="{50AC7BF2-B299-4558-8EC0-C765E2AA314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Discussion</a:t>
          </a:r>
          <a:endParaRPr lang="en-IL"/>
        </a:p>
      </dgm:t>
    </dgm:pt>
    <dgm:pt modelId="{E33DBDD9-7991-4222-8F3A-45F44323976F}" type="parTrans" cxnId="{039B6FC1-9523-4146-91C8-6F7D89E3A4A5}">
      <dgm:prSet/>
      <dgm:spPr/>
      <dgm:t>
        <a:bodyPr/>
        <a:lstStyle/>
        <a:p>
          <a:endParaRPr lang="en-IL"/>
        </a:p>
      </dgm:t>
    </dgm:pt>
    <dgm:pt modelId="{FB7B0871-E68B-47CA-918D-CB1E59898CDD}" type="sibTrans" cxnId="{039B6FC1-9523-4146-91C8-6F7D89E3A4A5}">
      <dgm:prSet/>
      <dgm:spPr/>
      <dgm:t>
        <a:bodyPr/>
        <a:lstStyle/>
        <a:p>
          <a:endParaRPr lang="en-IL"/>
        </a:p>
      </dgm:t>
    </dgm:pt>
    <dgm:pt modelId="{2F6BB117-85A6-427D-9773-9B30A377E3A3}">
      <dgm:prSet phldrT="[Text]"/>
      <dgm:spPr/>
      <dgm:t>
        <a:bodyPr/>
        <a:lstStyle/>
        <a:p>
          <a:r>
            <a:rPr lang="en-US"/>
            <a:t>Background</a:t>
          </a:r>
          <a:endParaRPr lang="en-IL"/>
        </a:p>
      </dgm:t>
    </dgm:pt>
    <dgm:pt modelId="{E1A2C99D-B3F2-4F24-A037-F50D3DDD62B8}" type="sibTrans" cxnId="{2A9D1690-D08E-48A3-90C3-F8601B95B408}">
      <dgm:prSet/>
      <dgm:spPr/>
      <dgm:t>
        <a:bodyPr/>
        <a:lstStyle/>
        <a:p>
          <a:endParaRPr lang="en-IL"/>
        </a:p>
      </dgm:t>
    </dgm:pt>
    <dgm:pt modelId="{919DB44D-4CBF-4041-905E-CACF5B5B5716}" type="parTrans" cxnId="{2A9D1690-D08E-48A3-90C3-F8601B95B408}">
      <dgm:prSet/>
      <dgm:spPr/>
      <dgm:t>
        <a:bodyPr/>
        <a:lstStyle/>
        <a:p>
          <a:endParaRPr lang="en-IL"/>
        </a:p>
      </dgm:t>
    </dgm:pt>
    <dgm:pt modelId="{E75E1E9E-3C86-490C-A0F9-4C1A33B648C4}" type="pres">
      <dgm:prSet presAssocID="{5081D8A4-9B5A-4019-B853-841B2AEF3E02}" presName="outerComposite" presStyleCnt="0">
        <dgm:presLayoutVars>
          <dgm:chMax val="5"/>
          <dgm:dir/>
          <dgm:resizeHandles val="exact"/>
        </dgm:presLayoutVars>
      </dgm:prSet>
      <dgm:spPr/>
    </dgm:pt>
    <dgm:pt modelId="{CAC380A9-A371-49D6-A477-8327F8BD72FE}" type="pres">
      <dgm:prSet presAssocID="{5081D8A4-9B5A-4019-B853-841B2AEF3E02}" presName="dummyMaxCanvas" presStyleCnt="0">
        <dgm:presLayoutVars/>
      </dgm:prSet>
      <dgm:spPr/>
    </dgm:pt>
    <dgm:pt modelId="{D8033548-2BE3-49D3-84AF-E730D2F45B9E}" type="pres">
      <dgm:prSet presAssocID="{5081D8A4-9B5A-4019-B853-841B2AEF3E02}" presName="FiveNodes_1" presStyleLbl="node1" presStyleIdx="0" presStyleCnt="5" custLinFactNeighborX="-8">
        <dgm:presLayoutVars>
          <dgm:bulletEnabled val="1"/>
        </dgm:presLayoutVars>
      </dgm:prSet>
      <dgm:spPr/>
    </dgm:pt>
    <dgm:pt modelId="{A4C34AA9-7D90-40DD-987D-8899E5206422}" type="pres">
      <dgm:prSet presAssocID="{5081D8A4-9B5A-4019-B853-841B2AEF3E02}" presName="FiveNodes_2" presStyleLbl="node1" presStyleIdx="1" presStyleCnt="5">
        <dgm:presLayoutVars>
          <dgm:bulletEnabled val="1"/>
        </dgm:presLayoutVars>
      </dgm:prSet>
      <dgm:spPr/>
    </dgm:pt>
    <dgm:pt modelId="{95E5F6CD-58DF-44A4-94DC-E2A3908386F0}" type="pres">
      <dgm:prSet presAssocID="{5081D8A4-9B5A-4019-B853-841B2AEF3E02}" presName="FiveNodes_3" presStyleLbl="node1" presStyleIdx="2" presStyleCnt="5">
        <dgm:presLayoutVars>
          <dgm:bulletEnabled val="1"/>
        </dgm:presLayoutVars>
      </dgm:prSet>
      <dgm:spPr/>
    </dgm:pt>
    <dgm:pt modelId="{D00CA29A-7AFE-49D0-8C21-BD2CA66CD54A}" type="pres">
      <dgm:prSet presAssocID="{5081D8A4-9B5A-4019-B853-841B2AEF3E02}" presName="FiveNodes_4" presStyleLbl="node1" presStyleIdx="3" presStyleCnt="5">
        <dgm:presLayoutVars>
          <dgm:bulletEnabled val="1"/>
        </dgm:presLayoutVars>
      </dgm:prSet>
      <dgm:spPr/>
    </dgm:pt>
    <dgm:pt modelId="{83F6A64B-1489-45C4-9006-08D58F023A34}" type="pres">
      <dgm:prSet presAssocID="{5081D8A4-9B5A-4019-B853-841B2AEF3E02}" presName="FiveNodes_5" presStyleLbl="node1" presStyleIdx="4" presStyleCnt="5">
        <dgm:presLayoutVars>
          <dgm:bulletEnabled val="1"/>
        </dgm:presLayoutVars>
      </dgm:prSet>
      <dgm:spPr/>
    </dgm:pt>
    <dgm:pt modelId="{586980E7-ED3D-404F-AF35-B11129B650A4}" type="pres">
      <dgm:prSet presAssocID="{5081D8A4-9B5A-4019-B853-841B2AEF3E02}" presName="FiveConn_1-2" presStyleLbl="fgAccFollowNode1" presStyleIdx="0" presStyleCnt="4">
        <dgm:presLayoutVars>
          <dgm:bulletEnabled val="1"/>
        </dgm:presLayoutVars>
      </dgm:prSet>
      <dgm:spPr/>
    </dgm:pt>
    <dgm:pt modelId="{9F8A08C8-30AA-4035-B598-17A3CD208B10}" type="pres">
      <dgm:prSet presAssocID="{5081D8A4-9B5A-4019-B853-841B2AEF3E02}" presName="FiveConn_2-3" presStyleLbl="fgAccFollowNode1" presStyleIdx="1" presStyleCnt="4">
        <dgm:presLayoutVars>
          <dgm:bulletEnabled val="1"/>
        </dgm:presLayoutVars>
      </dgm:prSet>
      <dgm:spPr/>
    </dgm:pt>
    <dgm:pt modelId="{55673416-4480-402E-ABA5-E3199319C412}" type="pres">
      <dgm:prSet presAssocID="{5081D8A4-9B5A-4019-B853-841B2AEF3E02}" presName="FiveConn_3-4" presStyleLbl="fgAccFollowNode1" presStyleIdx="2" presStyleCnt="4">
        <dgm:presLayoutVars>
          <dgm:bulletEnabled val="1"/>
        </dgm:presLayoutVars>
      </dgm:prSet>
      <dgm:spPr/>
    </dgm:pt>
    <dgm:pt modelId="{05C05D39-1962-48C3-AB2E-79A9E1ECE128}" type="pres">
      <dgm:prSet presAssocID="{5081D8A4-9B5A-4019-B853-841B2AEF3E02}" presName="FiveConn_4-5" presStyleLbl="fgAccFollowNode1" presStyleIdx="3" presStyleCnt="4">
        <dgm:presLayoutVars>
          <dgm:bulletEnabled val="1"/>
        </dgm:presLayoutVars>
      </dgm:prSet>
      <dgm:spPr/>
    </dgm:pt>
    <dgm:pt modelId="{BD9837F5-58ED-4B81-A498-249AE3C6FCB5}" type="pres">
      <dgm:prSet presAssocID="{5081D8A4-9B5A-4019-B853-841B2AEF3E02}" presName="FiveNodes_1_text" presStyleLbl="node1" presStyleIdx="4" presStyleCnt="5">
        <dgm:presLayoutVars>
          <dgm:bulletEnabled val="1"/>
        </dgm:presLayoutVars>
      </dgm:prSet>
      <dgm:spPr/>
    </dgm:pt>
    <dgm:pt modelId="{334596C0-993F-430B-A5B9-13AC9D38BB83}" type="pres">
      <dgm:prSet presAssocID="{5081D8A4-9B5A-4019-B853-841B2AEF3E02}" presName="FiveNodes_2_text" presStyleLbl="node1" presStyleIdx="4" presStyleCnt="5">
        <dgm:presLayoutVars>
          <dgm:bulletEnabled val="1"/>
        </dgm:presLayoutVars>
      </dgm:prSet>
      <dgm:spPr/>
    </dgm:pt>
    <dgm:pt modelId="{E7AFA945-899A-437A-BC4E-C45E1105CAC1}" type="pres">
      <dgm:prSet presAssocID="{5081D8A4-9B5A-4019-B853-841B2AEF3E02}" presName="FiveNodes_3_text" presStyleLbl="node1" presStyleIdx="4" presStyleCnt="5">
        <dgm:presLayoutVars>
          <dgm:bulletEnabled val="1"/>
        </dgm:presLayoutVars>
      </dgm:prSet>
      <dgm:spPr/>
    </dgm:pt>
    <dgm:pt modelId="{CBC788C5-2BD9-479A-B5EA-D64C1B2111AE}" type="pres">
      <dgm:prSet presAssocID="{5081D8A4-9B5A-4019-B853-841B2AEF3E02}" presName="FiveNodes_4_text" presStyleLbl="node1" presStyleIdx="4" presStyleCnt="5">
        <dgm:presLayoutVars>
          <dgm:bulletEnabled val="1"/>
        </dgm:presLayoutVars>
      </dgm:prSet>
      <dgm:spPr/>
    </dgm:pt>
    <dgm:pt modelId="{9D84E2FC-6974-444B-870D-7FC205B5AE75}" type="pres">
      <dgm:prSet presAssocID="{5081D8A4-9B5A-4019-B853-841B2AEF3E0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D81301-EB43-451E-97BA-2AD4C81CA9BB}" type="presOf" srcId="{2F6BB117-85A6-427D-9773-9B30A377E3A3}" destId="{334596C0-993F-430B-A5B9-13AC9D38BB83}" srcOrd="1" destOrd="0" presId="urn:microsoft.com/office/officeart/2005/8/layout/vProcess5"/>
    <dgm:cxn modelId="{FC36B714-F04C-4E84-B349-3AF9D7772410}" type="presOf" srcId="{2F6BB117-85A6-427D-9773-9B30A377E3A3}" destId="{A4C34AA9-7D90-40DD-987D-8899E5206422}" srcOrd="0" destOrd="0" presId="urn:microsoft.com/office/officeart/2005/8/layout/vProcess5"/>
    <dgm:cxn modelId="{08B5B027-7C68-44DE-BD67-B211692BABFE}" type="presOf" srcId="{857D7EA6-E1BA-49C7-A8A0-D7B2B48E6E38}" destId="{D8033548-2BE3-49D3-84AF-E730D2F45B9E}" srcOrd="0" destOrd="0" presId="urn:microsoft.com/office/officeart/2005/8/layout/vProcess5"/>
    <dgm:cxn modelId="{10AD5863-BA6F-4DE0-8FE2-42D4569A5535}" srcId="{5081D8A4-9B5A-4019-B853-841B2AEF3E02}" destId="{C7E7DC2B-0668-429D-8828-C2E427926B47}" srcOrd="2" destOrd="0" parTransId="{B95DEAF7-2596-4FE4-868D-658D51878BCF}" sibTransId="{0E54CC7D-C409-4226-8CC4-6CE82B44C33D}"/>
    <dgm:cxn modelId="{3E3AB943-77F9-4708-A78E-BD95EB8B5EAD}" type="presOf" srcId="{857D7EA6-E1BA-49C7-A8A0-D7B2B48E6E38}" destId="{BD9837F5-58ED-4B81-A498-249AE3C6FCB5}" srcOrd="1" destOrd="0" presId="urn:microsoft.com/office/officeart/2005/8/layout/vProcess5"/>
    <dgm:cxn modelId="{52AC2B65-D7E2-45F2-8AD0-A9A4E3B05CB7}" type="presOf" srcId="{C7E7DC2B-0668-429D-8828-C2E427926B47}" destId="{95E5F6CD-58DF-44A4-94DC-E2A3908386F0}" srcOrd="0" destOrd="0" presId="urn:microsoft.com/office/officeart/2005/8/layout/vProcess5"/>
    <dgm:cxn modelId="{3F2A1171-6F86-48E0-8891-F4AA68BD3369}" type="presOf" srcId="{50ABEF0C-5068-46DF-BF67-0D2E3AA880D7}" destId="{05C05D39-1962-48C3-AB2E-79A9E1ECE128}" srcOrd="0" destOrd="0" presId="urn:microsoft.com/office/officeart/2005/8/layout/vProcess5"/>
    <dgm:cxn modelId="{37274777-4FFC-4DD3-A3F0-644E673FACDA}" type="presOf" srcId="{5081D8A4-9B5A-4019-B853-841B2AEF3E02}" destId="{E75E1E9E-3C86-490C-A0F9-4C1A33B648C4}" srcOrd="0" destOrd="0" presId="urn:microsoft.com/office/officeart/2005/8/layout/vProcess5"/>
    <dgm:cxn modelId="{46599A89-B0F0-4614-8DF4-EE851C7E7C1C}" srcId="{5081D8A4-9B5A-4019-B853-841B2AEF3E02}" destId="{857D7EA6-E1BA-49C7-A8A0-D7B2B48E6E38}" srcOrd="0" destOrd="0" parTransId="{79756039-68E3-47E5-9FE4-5CE4224F65A7}" sibTransId="{7718DC94-458E-4B64-8E66-A244A00A0930}"/>
    <dgm:cxn modelId="{067B8F8E-7F96-4215-8FDD-E83204F51CCC}" type="presOf" srcId="{7718DC94-458E-4B64-8E66-A244A00A0930}" destId="{586980E7-ED3D-404F-AF35-B11129B650A4}" srcOrd="0" destOrd="0" presId="urn:microsoft.com/office/officeart/2005/8/layout/vProcess5"/>
    <dgm:cxn modelId="{2A9D1690-D08E-48A3-90C3-F8601B95B408}" srcId="{5081D8A4-9B5A-4019-B853-841B2AEF3E02}" destId="{2F6BB117-85A6-427D-9773-9B30A377E3A3}" srcOrd="1" destOrd="0" parTransId="{919DB44D-4CBF-4041-905E-CACF5B5B5716}" sibTransId="{E1A2C99D-B3F2-4F24-A037-F50D3DDD62B8}"/>
    <dgm:cxn modelId="{03F9FF9F-56CB-4B4F-9B08-9A8ADA6B8B46}" type="presOf" srcId="{C7E7DC2B-0668-429D-8828-C2E427926B47}" destId="{E7AFA945-899A-437A-BC4E-C45E1105CAC1}" srcOrd="1" destOrd="0" presId="urn:microsoft.com/office/officeart/2005/8/layout/vProcess5"/>
    <dgm:cxn modelId="{784917A5-EBD8-4143-BFEF-66A8AC99BED6}" type="presOf" srcId="{8F06AA51-918E-4A80-8508-F7B615E738FB}" destId="{CBC788C5-2BD9-479A-B5EA-D64C1B2111AE}" srcOrd="1" destOrd="0" presId="urn:microsoft.com/office/officeart/2005/8/layout/vProcess5"/>
    <dgm:cxn modelId="{2D8D42B1-F3E2-4798-8072-A1D505249ECE}" srcId="{5081D8A4-9B5A-4019-B853-841B2AEF3E02}" destId="{8F06AA51-918E-4A80-8508-F7B615E738FB}" srcOrd="3" destOrd="0" parTransId="{F9864BE5-9B25-4993-8D49-90D5CD6988DC}" sibTransId="{50ABEF0C-5068-46DF-BF67-0D2E3AA880D7}"/>
    <dgm:cxn modelId="{039B6FC1-9523-4146-91C8-6F7D89E3A4A5}" srcId="{5081D8A4-9B5A-4019-B853-841B2AEF3E02}" destId="{50AC7BF2-B299-4558-8EC0-C765E2AA3140}" srcOrd="4" destOrd="0" parTransId="{E33DBDD9-7991-4222-8F3A-45F44323976F}" sibTransId="{FB7B0871-E68B-47CA-918D-CB1E59898CDD}"/>
    <dgm:cxn modelId="{48DE9CCD-79E3-44C6-9FAA-8BB0EAE493E2}" type="presOf" srcId="{8F06AA51-918E-4A80-8508-F7B615E738FB}" destId="{D00CA29A-7AFE-49D0-8C21-BD2CA66CD54A}" srcOrd="0" destOrd="0" presId="urn:microsoft.com/office/officeart/2005/8/layout/vProcess5"/>
    <dgm:cxn modelId="{BF9820D3-8A85-4A5C-BA7D-94D985F785AB}" type="presOf" srcId="{E1A2C99D-B3F2-4F24-A037-F50D3DDD62B8}" destId="{9F8A08C8-30AA-4035-B598-17A3CD208B10}" srcOrd="0" destOrd="0" presId="urn:microsoft.com/office/officeart/2005/8/layout/vProcess5"/>
    <dgm:cxn modelId="{20047CD8-9696-4773-BC4D-D9D706768DBC}" type="presOf" srcId="{0E54CC7D-C409-4226-8CC4-6CE82B44C33D}" destId="{55673416-4480-402E-ABA5-E3199319C412}" srcOrd="0" destOrd="0" presId="urn:microsoft.com/office/officeart/2005/8/layout/vProcess5"/>
    <dgm:cxn modelId="{0D20F3ED-1E5D-46F0-89F5-C5883BBEDCFE}" type="presOf" srcId="{50AC7BF2-B299-4558-8EC0-C765E2AA3140}" destId="{9D84E2FC-6974-444B-870D-7FC205B5AE75}" srcOrd="1" destOrd="0" presId="urn:microsoft.com/office/officeart/2005/8/layout/vProcess5"/>
    <dgm:cxn modelId="{788148EF-3270-4EBA-8ED6-07FF682B6807}" type="presOf" srcId="{50AC7BF2-B299-4558-8EC0-C765E2AA3140}" destId="{83F6A64B-1489-45C4-9006-08D58F023A34}" srcOrd="0" destOrd="0" presId="urn:microsoft.com/office/officeart/2005/8/layout/vProcess5"/>
    <dgm:cxn modelId="{C3BEA1F7-2E57-4B77-A228-58B064A7D5AF}" type="presParOf" srcId="{E75E1E9E-3C86-490C-A0F9-4C1A33B648C4}" destId="{CAC380A9-A371-49D6-A477-8327F8BD72FE}" srcOrd="0" destOrd="0" presId="urn:microsoft.com/office/officeart/2005/8/layout/vProcess5"/>
    <dgm:cxn modelId="{49932B18-669C-4BF1-AE39-D57E45D2B758}" type="presParOf" srcId="{E75E1E9E-3C86-490C-A0F9-4C1A33B648C4}" destId="{D8033548-2BE3-49D3-84AF-E730D2F45B9E}" srcOrd="1" destOrd="0" presId="urn:microsoft.com/office/officeart/2005/8/layout/vProcess5"/>
    <dgm:cxn modelId="{ADFAABA8-C059-4DFB-8A64-3BDBDC4FBC27}" type="presParOf" srcId="{E75E1E9E-3C86-490C-A0F9-4C1A33B648C4}" destId="{A4C34AA9-7D90-40DD-987D-8899E5206422}" srcOrd="2" destOrd="0" presId="urn:microsoft.com/office/officeart/2005/8/layout/vProcess5"/>
    <dgm:cxn modelId="{003C17DC-CFBB-45F6-ABCB-82C4CD22083D}" type="presParOf" srcId="{E75E1E9E-3C86-490C-A0F9-4C1A33B648C4}" destId="{95E5F6CD-58DF-44A4-94DC-E2A3908386F0}" srcOrd="3" destOrd="0" presId="urn:microsoft.com/office/officeart/2005/8/layout/vProcess5"/>
    <dgm:cxn modelId="{D0A81BF8-C682-48D8-A67B-3CFF5598EB99}" type="presParOf" srcId="{E75E1E9E-3C86-490C-A0F9-4C1A33B648C4}" destId="{D00CA29A-7AFE-49D0-8C21-BD2CA66CD54A}" srcOrd="4" destOrd="0" presId="urn:microsoft.com/office/officeart/2005/8/layout/vProcess5"/>
    <dgm:cxn modelId="{DE2A8C46-F331-4E24-9EA9-6C65DACD30BA}" type="presParOf" srcId="{E75E1E9E-3C86-490C-A0F9-4C1A33B648C4}" destId="{83F6A64B-1489-45C4-9006-08D58F023A34}" srcOrd="5" destOrd="0" presId="urn:microsoft.com/office/officeart/2005/8/layout/vProcess5"/>
    <dgm:cxn modelId="{18C870E4-3899-4DE8-A9B4-9574BE92BB48}" type="presParOf" srcId="{E75E1E9E-3C86-490C-A0F9-4C1A33B648C4}" destId="{586980E7-ED3D-404F-AF35-B11129B650A4}" srcOrd="6" destOrd="0" presId="urn:microsoft.com/office/officeart/2005/8/layout/vProcess5"/>
    <dgm:cxn modelId="{31CE6CBC-A21F-4E08-BFD2-69ECED90F0C6}" type="presParOf" srcId="{E75E1E9E-3C86-490C-A0F9-4C1A33B648C4}" destId="{9F8A08C8-30AA-4035-B598-17A3CD208B10}" srcOrd="7" destOrd="0" presId="urn:microsoft.com/office/officeart/2005/8/layout/vProcess5"/>
    <dgm:cxn modelId="{316C67F3-5BB6-4568-8073-75A103959FE4}" type="presParOf" srcId="{E75E1E9E-3C86-490C-A0F9-4C1A33B648C4}" destId="{55673416-4480-402E-ABA5-E3199319C412}" srcOrd="8" destOrd="0" presId="urn:microsoft.com/office/officeart/2005/8/layout/vProcess5"/>
    <dgm:cxn modelId="{0DEFDB5A-1A60-4AB9-BF32-FD7D0A22FBA5}" type="presParOf" srcId="{E75E1E9E-3C86-490C-A0F9-4C1A33B648C4}" destId="{05C05D39-1962-48C3-AB2E-79A9E1ECE128}" srcOrd="9" destOrd="0" presId="urn:microsoft.com/office/officeart/2005/8/layout/vProcess5"/>
    <dgm:cxn modelId="{C15D2E12-A0CC-4C28-9693-8D72614A30DD}" type="presParOf" srcId="{E75E1E9E-3C86-490C-A0F9-4C1A33B648C4}" destId="{BD9837F5-58ED-4B81-A498-249AE3C6FCB5}" srcOrd="10" destOrd="0" presId="urn:microsoft.com/office/officeart/2005/8/layout/vProcess5"/>
    <dgm:cxn modelId="{81055E7E-99B3-488A-827D-E8BD5C600662}" type="presParOf" srcId="{E75E1E9E-3C86-490C-A0F9-4C1A33B648C4}" destId="{334596C0-993F-430B-A5B9-13AC9D38BB83}" srcOrd="11" destOrd="0" presId="urn:microsoft.com/office/officeart/2005/8/layout/vProcess5"/>
    <dgm:cxn modelId="{1EC5362F-D263-4BCD-A4E7-A6CC84078FCA}" type="presParOf" srcId="{E75E1E9E-3C86-490C-A0F9-4C1A33B648C4}" destId="{E7AFA945-899A-437A-BC4E-C45E1105CAC1}" srcOrd="12" destOrd="0" presId="urn:microsoft.com/office/officeart/2005/8/layout/vProcess5"/>
    <dgm:cxn modelId="{AB5F739E-DB95-4C24-897C-147F791204FC}" type="presParOf" srcId="{E75E1E9E-3C86-490C-A0F9-4C1A33B648C4}" destId="{CBC788C5-2BD9-479A-B5EA-D64C1B2111AE}" srcOrd="13" destOrd="0" presId="urn:microsoft.com/office/officeart/2005/8/layout/vProcess5"/>
    <dgm:cxn modelId="{D8D06B21-09FB-4A41-ACF4-813D7AD736E0}" type="presParOf" srcId="{E75E1E9E-3C86-490C-A0F9-4C1A33B648C4}" destId="{9D84E2FC-6974-444B-870D-7FC205B5AE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81D8A4-9B5A-4019-B853-841B2AEF3E02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57D7EA6-E1BA-49C7-A8A0-D7B2B48E6E38}">
      <dgm:prSet phldrT="[Text]"/>
      <dgm:spPr/>
      <dgm:t>
        <a:bodyPr/>
        <a:lstStyle/>
        <a:p>
          <a:r>
            <a:rPr lang="en-US"/>
            <a:t>Introduction</a:t>
          </a:r>
          <a:endParaRPr lang="en-IL"/>
        </a:p>
      </dgm:t>
    </dgm:pt>
    <dgm:pt modelId="{79756039-68E3-47E5-9FE4-5CE4224F65A7}" type="parTrans" cxnId="{46599A89-B0F0-4614-8DF4-EE851C7E7C1C}">
      <dgm:prSet/>
      <dgm:spPr/>
      <dgm:t>
        <a:bodyPr/>
        <a:lstStyle/>
        <a:p>
          <a:endParaRPr lang="en-IL"/>
        </a:p>
      </dgm:t>
    </dgm:pt>
    <dgm:pt modelId="{7718DC94-458E-4B64-8E66-A244A00A0930}" type="sibTrans" cxnId="{46599A89-B0F0-4614-8DF4-EE851C7E7C1C}">
      <dgm:prSet/>
      <dgm:spPr/>
      <dgm:t>
        <a:bodyPr/>
        <a:lstStyle/>
        <a:p>
          <a:endParaRPr lang="en-IL"/>
        </a:p>
      </dgm:t>
    </dgm:pt>
    <dgm:pt modelId="{C7E7DC2B-0668-429D-8828-C2E427926B47}">
      <dgm:prSet phldrT="[Text]"/>
      <dgm:spPr/>
      <dgm:t>
        <a:bodyPr/>
        <a:lstStyle/>
        <a:p>
          <a:r>
            <a:rPr lang="en-US"/>
            <a:t>Methods</a:t>
          </a:r>
          <a:endParaRPr lang="en-IL"/>
        </a:p>
      </dgm:t>
    </dgm:pt>
    <dgm:pt modelId="{B95DEAF7-2596-4FE4-868D-658D51878BCF}" type="parTrans" cxnId="{10AD5863-BA6F-4DE0-8FE2-42D4569A5535}">
      <dgm:prSet/>
      <dgm:spPr/>
      <dgm:t>
        <a:bodyPr/>
        <a:lstStyle/>
        <a:p>
          <a:endParaRPr lang="en-IL"/>
        </a:p>
      </dgm:t>
    </dgm:pt>
    <dgm:pt modelId="{0E54CC7D-C409-4226-8CC4-6CE82B44C33D}" type="sibTrans" cxnId="{10AD5863-BA6F-4DE0-8FE2-42D4569A5535}">
      <dgm:prSet/>
      <dgm:spPr/>
      <dgm:t>
        <a:bodyPr/>
        <a:lstStyle/>
        <a:p>
          <a:endParaRPr lang="en-IL"/>
        </a:p>
      </dgm:t>
    </dgm:pt>
    <dgm:pt modelId="{8F06AA51-918E-4A80-8508-F7B615E738FB}">
      <dgm:prSet phldrT="[Text]"/>
      <dgm:spPr/>
      <dgm:t>
        <a:bodyPr/>
        <a:lstStyle/>
        <a:p>
          <a:r>
            <a:rPr lang="en-US"/>
            <a:t>Results</a:t>
          </a:r>
          <a:endParaRPr lang="en-IL"/>
        </a:p>
      </dgm:t>
    </dgm:pt>
    <dgm:pt modelId="{F9864BE5-9B25-4993-8D49-90D5CD6988DC}" type="parTrans" cxnId="{2D8D42B1-F3E2-4798-8072-A1D505249ECE}">
      <dgm:prSet/>
      <dgm:spPr/>
      <dgm:t>
        <a:bodyPr/>
        <a:lstStyle/>
        <a:p>
          <a:endParaRPr lang="en-IL"/>
        </a:p>
      </dgm:t>
    </dgm:pt>
    <dgm:pt modelId="{50ABEF0C-5068-46DF-BF67-0D2E3AA880D7}" type="sibTrans" cxnId="{2D8D42B1-F3E2-4798-8072-A1D505249ECE}">
      <dgm:prSet/>
      <dgm:spPr/>
      <dgm:t>
        <a:bodyPr/>
        <a:lstStyle/>
        <a:p>
          <a:endParaRPr lang="en-IL"/>
        </a:p>
      </dgm:t>
    </dgm:pt>
    <dgm:pt modelId="{50AC7BF2-B299-4558-8EC0-C765E2AA314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/>
            <a:t>Discussion</a:t>
          </a:r>
          <a:endParaRPr lang="en-IL"/>
        </a:p>
      </dgm:t>
    </dgm:pt>
    <dgm:pt modelId="{E33DBDD9-7991-4222-8F3A-45F44323976F}" type="parTrans" cxnId="{039B6FC1-9523-4146-91C8-6F7D89E3A4A5}">
      <dgm:prSet/>
      <dgm:spPr/>
      <dgm:t>
        <a:bodyPr/>
        <a:lstStyle/>
        <a:p>
          <a:endParaRPr lang="en-IL"/>
        </a:p>
      </dgm:t>
    </dgm:pt>
    <dgm:pt modelId="{FB7B0871-E68B-47CA-918D-CB1E59898CDD}" type="sibTrans" cxnId="{039B6FC1-9523-4146-91C8-6F7D89E3A4A5}">
      <dgm:prSet/>
      <dgm:spPr/>
      <dgm:t>
        <a:bodyPr/>
        <a:lstStyle/>
        <a:p>
          <a:endParaRPr lang="en-IL"/>
        </a:p>
      </dgm:t>
    </dgm:pt>
    <dgm:pt modelId="{2F6BB117-85A6-427D-9773-9B30A377E3A3}">
      <dgm:prSet phldrT="[Text]"/>
      <dgm:spPr/>
      <dgm:t>
        <a:bodyPr/>
        <a:lstStyle/>
        <a:p>
          <a:r>
            <a:rPr lang="en-US"/>
            <a:t>Background</a:t>
          </a:r>
          <a:endParaRPr lang="en-IL"/>
        </a:p>
      </dgm:t>
    </dgm:pt>
    <dgm:pt modelId="{E1A2C99D-B3F2-4F24-A037-F50D3DDD62B8}" type="sibTrans" cxnId="{2A9D1690-D08E-48A3-90C3-F8601B95B408}">
      <dgm:prSet/>
      <dgm:spPr/>
      <dgm:t>
        <a:bodyPr/>
        <a:lstStyle/>
        <a:p>
          <a:endParaRPr lang="en-IL"/>
        </a:p>
      </dgm:t>
    </dgm:pt>
    <dgm:pt modelId="{919DB44D-4CBF-4041-905E-CACF5B5B5716}" type="parTrans" cxnId="{2A9D1690-D08E-48A3-90C3-F8601B95B408}">
      <dgm:prSet/>
      <dgm:spPr/>
      <dgm:t>
        <a:bodyPr/>
        <a:lstStyle/>
        <a:p>
          <a:endParaRPr lang="en-IL"/>
        </a:p>
      </dgm:t>
    </dgm:pt>
    <dgm:pt modelId="{E75E1E9E-3C86-490C-A0F9-4C1A33B648C4}" type="pres">
      <dgm:prSet presAssocID="{5081D8A4-9B5A-4019-B853-841B2AEF3E02}" presName="outerComposite" presStyleCnt="0">
        <dgm:presLayoutVars>
          <dgm:chMax val="5"/>
          <dgm:dir/>
          <dgm:resizeHandles val="exact"/>
        </dgm:presLayoutVars>
      </dgm:prSet>
      <dgm:spPr/>
    </dgm:pt>
    <dgm:pt modelId="{CAC380A9-A371-49D6-A477-8327F8BD72FE}" type="pres">
      <dgm:prSet presAssocID="{5081D8A4-9B5A-4019-B853-841B2AEF3E02}" presName="dummyMaxCanvas" presStyleCnt="0">
        <dgm:presLayoutVars/>
      </dgm:prSet>
      <dgm:spPr/>
    </dgm:pt>
    <dgm:pt modelId="{D8033548-2BE3-49D3-84AF-E730D2F45B9E}" type="pres">
      <dgm:prSet presAssocID="{5081D8A4-9B5A-4019-B853-841B2AEF3E02}" presName="FiveNodes_1" presStyleLbl="node1" presStyleIdx="0" presStyleCnt="5" custLinFactNeighborX="-8">
        <dgm:presLayoutVars>
          <dgm:bulletEnabled val="1"/>
        </dgm:presLayoutVars>
      </dgm:prSet>
      <dgm:spPr/>
    </dgm:pt>
    <dgm:pt modelId="{A4C34AA9-7D90-40DD-987D-8899E5206422}" type="pres">
      <dgm:prSet presAssocID="{5081D8A4-9B5A-4019-B853-841B2AEF3E02}" presName="FiveNodes_2" presStyleLbl="node1" presStyleIdx="1" presStyleCnt="5">
        <dgm:presLayoutVars>
          <dgm:bulletEnabled val="1"/>
        </dgm:presLayoutVars>
      </dgm:prSet>
      <dgm:spPr/>
    </dgm:pt>
    <dgm:pt modelId="{95E5F6CD-58DF-44A4-94DC-E2A3908386F0}" type="pres">
      <dgm:prSet presAssocID="{5081D8A4-9B5A-4019-B853-841B2AEF3E02}" presName="FiveNodes_3" presStyleLbl="node1" presStyleIdx="2" presStyleCnt="5">
        <dgm:presLayoutVars>
          <dgm:bulletEnabled val="1"/>
        </dgm:presLayoutVars>
      </dgm:prSet>
      <dgm:spPr/>
    </dgm:pt>
    <dgm:pt modelId="{D00CA29A-7AFE-49D0-8C21-BD2CA66CD54A}" type="pres">
      <dgm:prSet presAssocID="{5081D8A4-9B5A-4019-B853-841B2AEF3E02}" presName="FiveNodes_4" presStyleLbl="node1" presStyleIdx="3" presStyleCnt="5">
        <dgm:presLayoutVars>
          <dgm:bulletEnabled val="1"/>
        </dgm:presLayoutVars>
      </dgm:prSet>
      <dgm:spPr/>
    </dgm:pt>
    <dgm:pt modelId="{83F6A64B-1489-45C4-9006-08D58F023A34}" type="pres">
      <dgm:prSet presAssocID="{5081D8A4-9B5A-4019-B853-841B2AEF3E02}" presName="FiveNodes_5" presStyleLbl="node1" presStyleIdx="4" presStyleCnt="5">
        <dgm:presLayoutVars>
          <dgm:bulletEnabled val="1"/>
        </dgm:presLayoutVars>
      </dgm:prSet>
      <dgm:spPr/>
    </dgm:pt>
    <dgm:pt modelId="{586980E7-ED3D-404F-AF35-B11129B650A4}" type="pres">
      <dgm:prSet presAssocID="{5081D8A4-9B5A-4019-B853-841B2AEF3E02}" presName="FiveConn_1-2" presStyleLbl="fgAccFollowNode1" presStyleIdx="0" presStyleCnt="4">
        <dgm:presLayoutVars>
          <dgm:bulletEnabled val="1"/>
        </dgm:presLayoutVars>
      </dgm:prSet>
      <dgm:spPr/>
    </dgm:pt>
    <dgm:pt modelId="{9F8A08C8-30AA-4035-B598-17A3CD208B10}" type="pres">
      <dgm:prSet presAssocID="{5081D8A4-9B5A-4019-B853-841B2AEF3E02}" presName="FiveConn_2-3" presStyleLbl="fgAccFollowNode1" presStyleIdx="1" presStyleCnt="4">
        <dgm:presLayoutVars>
          <dgm:bulletEnabled val="1"/>
        </dgm:presLayoutVars>
      </dgm:prSet>
      <dgm:spPr/>
    </dgm:pt>
    <dgm:pt modelId="{55673416-4480-402E-ABA5-E3199319C412}" type="pres">
      <dgm:prSet presAssocID="{5081D8A4-9B5A-4019-B853-841B2AEF3E02}" presName="FiveConn_3-4" presStyleLbl="fgAccFollowNode1" presStyleIdx="2" presStyleCnt="4">
        <dgm:presLayoutVars>
          <dgm:bulletEnabled val="1"/>
        </dgm:presLayoutVars>
      </dgm:prSet>
      <dgm:spPr/>
    </dgm:pt>
    <dgm:pt modelId="{05C05D39-1962-48C3-AB2E-79A9E1ECE128}" type="pres">
      <dgm:prSet presAssocID="{5081D8A4-9B5A-4019-B853-841B2AEF3E02}" presName="FiveConn_4-5" presStyleLbl="fgAccFollowNode1" presStyleIdx="3" presStyleCnt="4">
        <dgm:presLayoutVars>
          <dgm:bulletEnabled val="1"/>
        </dgm:presLayoutVars>
      </dgm:prSet>
      <dgm:spPr/>
    </dgm:pt>
    <dgm:pt modelId="{BD9837F5-58ED-4B81-A498-249AE3C6FCB5}" type="pres">
      <dgm:prSet presAssocID="{5081D8A4-9B5A-4019-B853-841B2AEF3E02}" presName="FiveNodes_1_text" presStyleLbl="node1" presStyleIdx="4" presStyleCnt="5">
        <dgm:presLayoutVars>
          <dgm:bulletEnabled val="1"/>
        </dgm:presLayoutVars>
      </dgm:prSet>
      <dgm:spPr/>
    </dgm:pt>
    <dgm:pt modelId="{334596C0-993F-430B-A5B9-13AC9D38BB83}" type="pres">
      <dgm:prSet presAssocID="{5081D8A4-9B5A-4019-B853-841B2AEF3E02}" presName="FiveNodes_2_text" presStyleLbl="node1" presStyleIdx="4" presStyleCnt="5">
        <dgm:presLayoutVars>
          <dgm:bulletEnabled val="1"/>
        </dgm:presLayoutVars>
      </dgm:prSet>
      <dgm:spPr/>
    </dgm:pt>
    <dgm:pt modelId="{E7AFA945-899A-437A-BC4E-C45E1105CAC1}" type="pres">
      <dgm:prSet presAssocID="{5081D8A4-9B5A-4019-B853-841B2AEF3E02}" presName="FiveNodes_3_text" presStyleLbl="node1" presStyleIdx="4" presStyleCnt="5">
        <dgm:presLayoutVars>
          <dgm:bulletEnabled val="1"/>
        </dgm:presLayoutVars>
      </dgm:prSet>
      <dgm:spPr/>
    </dgm:pt>
    <dgm:pt modelId="{CBC788C5-2BD9-479A-B5EA-D64C1B2111AE}" type="pres">
      <dgm:prSet presAssocID="{5081D8A4-9B5A-4019-B853-841B2AEF3E02}" presName="FiveNodes_4_text" presStyleLbl="node1" presStyleIdx="4" presStyleCnt="5">
        <dgm:presLayoutVars>
          <dgm:bulletEnabled val="1"/>
        </dgm:presLayoutVars>
      </dgm:prSet>
      <dgm:spPr/>
    </dgm:pt>
    <dgm:pt modelId="{9D84E2FC-6974-444B-870D-7FC205B5AE75}" type="pres">
      <dgm:prSet presAssocID="{5081D8A4-9B5A-4019-B853-841B2AEF3E0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D81301-EB43-451E-97BA-2AD4C81CA9BB}" type="presOf" srcId="{2F6BB117-85A6-427D-9773-9B30A377E3A3}" destId="{334596C0-993F-430B-A5B9-13AC9D38BB83}" srcOrd="1" destOrd="0" presId="urn:microsoft.com/office/officeart/2005/8/layout/vProcess5"/>
    <dgm:cxn modelId="{FC36B714-F04C-4E84-B349-3AF9D7772410}" type="presOf" srcId="{2F6BB117-85A6-427D-9773-9B30A377E3A3}" destId="{A4C34AA9-7D90-40DD-987D-8899E5206422}" srcOrd="0" destOrd="0" presId="urn:microsoft.com/office/officeart/2005/8/layout/vProcess5"/>
    <dgm:cxn modelId="{08B5B027-7C68-44DE-BD67-B211692BABFE}" type="presOf" srcId="{857D7EA6-E1BA-49C7-A8A0-D7B2B48E6E38}" destId="{D8033548-2BE3-49D3-84AF-E730D2F45B9E}" srcOrd="0" destOrd="0" presId="urn:microsoft.com/office/officeart/2005/8/layout/vProcess5"/>
    <dgm:cxn modelId="{10AD5863-BA6F-4DE0-8FE2-42D4569A5535}" srcId="{5081D8A4-9B5A-4019-B853-841B2AEF3E02}" destId="{C7E7DC2B-0668-429D-8828-C2E427926B47}" srcOrd="2" destOrd="0" parTransId="{B95DEAF7-2596-4FE4-868D-658D51878BCF}" sibTransId="{0E54CC7D-C409-4226-8CC4-6CE82B44C33D}"/>
    <dgm:cxn modelId="{3E3AB943-77F9-4708-A78E-BD95EB8B5EAD}" type="presOf" srcId="{857D7EA6-E1BA-49C7-A8A0-D7B2B48E6E38}" destId="{BD9837F5-58ED-4B81-A498-249AE3C6FCB5}" srcOrd="1" destOrd="0" presId="urn:microsoft.com/office/officeart/2005/8/layout/vProcess5"/>
    <dgm:cxn modelId="{52AC2B65-D7E2-45F2-8AD0-A9A4E3B05CB7}" type="presOf" srcId="{C7E7DC2B-0668-429D-8828-C2E427926B47}" destId="{95E5F6CD-58DF-44A4-94DC-E2A3908386F0}" srcOrd="0" destOrd="0" presId="urn:microsoft.com/office/officeart/2005/8/layout/vProcess5"/>
    <dgm:cxn modelId="{3F2A1171-6F86-48E0-8891-F4AA68BD3369}" type="presOf" srcId="{50ABEF0C-5068-46DF-BF67-0D2E3AA880D7}" destId="{05C05D39-1962-48C3-AB2E-79A9E1ECE128}" srcOrd="0" destOrd="0" presId="urn:microsoft.com/office/officeart/2005/8/layout/vProcess5"/>
    <dgm:cxn modelId="{37274777-4FFC-4DD3-A3F0-644E673FACDA}" type="presOf" srcId="{5081D8A4-9B5A-4019-B853-841B2AEF3E02}" destId="{E75E1E9E-3C86-490C-A0F9-4C1A33B648C4}" srcOrd="0" destOrd="0" presId="urn:microsoft.com/office/officeart/2005/8/layout/vProcess5"/>
    <dgm:cxn modelId="{46599A89-B0F0-4614-8DF4-EE851C7E7C1C}" srcId="{5081D8A4-9B5A-4019-B853-841B2AEF3E02}" destId="{857D7EA6-E1BA-49C7-A8A0-D7B2B48E6E38}" srcOrd="0" destOrd="0" parTransId="{79756039-68E3-47E5-9FE4-5CE4224F65A7}" sibTransId="{7718DC94-458E-4B64-8E66-A244A00A0930}"/>
    <dgm:cxn modelId="{067B8F8E-7F96-4215-8FDD-E83204F51CCC}" type="presOf" srcId="{7718DC94-458E-4B64-8E66-A244A00A0930}" destId="{586980E7-ED3D-404F-AF35-B11129B650A4}" srcOrd="0" destOrd="0" presId="urn:microsoft.com/office/officeart/2005/8/layout/vProcess5"/>
    <dgm:cxn modelId="{2A9D1690-D08E-48A3-90C3-F8601B95B408}" srcId="{5081D8A4-9B5A-4019-B853-841B2AEF3E02}" destId="{2F6BB117-85A6-427D-9773-9B30A377E3A3}" srcOrd="1" destOrd="0" parTransId="{919DB44D-4CBF-4041-905E-CACF5B5B5716}" sibTransId="{E1A2C99D-B3F2-4F24-A037-F50D3DDD62B8}"/>
    <dgm:cxn modelId="{03F9FF9F-56CB-4B4F-9B08-9A8ADA6B8B46}" type="presOf" srcId="{C7E7DC2B-0668-429D-8828-C2E427926B47}" destId="{E7AFA945-899A-437A-BC4E-C45E1105CAC1}" srcOrd="1" destOrd="0" presId="urn:microsoft.com/office/officeart/2005/8/layout/vProcess5"/>
    <dgm:cxn modelId="{784917A5-EBD8-4143-BFEF-66A8AC99BED6}" type="presOf" srcId="{8F06AA51-918E-4A80-8508-F7B615E738FB}" destId="{CBC788C5-2BD9-479A-B5EA-D64C1B2111AE}" srcOrd="1" destOrd="0" presId="urn:microsoft.com/office/officeart/2005/8/layout/vProcess5"/>
    <dgm:cxn modelId="{2D8D42B1-F3E2-4798-8072-A1D505249ECE}" srcId="{5081D8A4-9B5A-4019-B853-841B2AEF3E02}" destId="{8F06AA51-918E-4A80-8508-F7B615E738FB}" srcOrd="3" destOrd="0" parTransId="{F9864BE5-9B25-4993-8D49-90D5CD6988DC}" sibTransId="{50ABEF0C-5068-46DF-BF67-0D2E3AA880D7}"/>
    <dgm:cxn modelId="{039B6FC1-9523-4146-91C8-6F7D89E3A4A5}" srcId="{5081D8A4-9B5A-4019-B853-841B2AEF3E02}" destId="{50AC7BF2-B299-4558-8EC0-C765E2AA3140}" srcOrd="4" destOrd="0" parTransId="{E33DBDD9-7991-4222-8F3A-45F44323976F}" sibTransId="{FB7B0871-E68B-47CA-918D-CB1E59898CDD}"/>
    <dgm:cxn modelId="{48DE9CCD-79E3-44C6-9FAA-8BB0EAE493E2}" type="presOf" srcId="{8F06AA51-918E-4A80-8508-F7B615E738FB}" destId="{D00CA29A-7AFE-49D0-8C21-BD2CA66CD54A}" srcOrd="0" destOrd="0" presId="urn:microsoft.com/office/officeart/2005/8/layout/vProcess5"/>
    <dgm:cxn modelId="{BF9820D3-8A85-4A5C-BA7D-94D985F785AB}" type="presOf" srcId="{E1A2C99D-B3F2-4F24-A037-F50D3DDD62B8}" destId="{9F8A08C8-30AA-4035-B598-17A3CD208B10}" srcOrd="0" destOrd="0" presId="urn:microsoft.com/office/officeart/2005/8/layout/vProcess5"/>
    <dgm:cxn modelId="{20047CD8-9696-4773-BC4D-D9D706768DBC}" type="presOf" srcId="{0E54CC7D-C409-4226-8CC4-6CE82B44C33D}" destId="{55673416-4480-402E-ABA5-E3199319C412}" srcOrd="0" destOrd="0" presId="urn:microsoft.com/office/officeart/2005/8/layout/vProcess5"/>
    <dgm:cxn modelId="{0D20F3ED-1E5D-46F0-89F5-C5883BBEDCFE}" type="presOf" srcId="{50AC7BF2-B299-4558-8EC0-C765E2AA3140}" destId="{9D84E2FC-6974-444B-870D-7FC205B5AE75}" srcOrd="1" destOrd="0" presId="urn:microsoft.com/office/officeart/2005/8/layout/vProcess5"/>
    <dgm:cxn modelId="{788148EF-3270-4EBA-8ED6-07FF682B6807}" type="presOf" srcId="{50AC7BF2-B299-4558-8EC0-C765E2AA3140}" destId="{83F6A64B-1489-45C4-9006-08D58F023A34}" srcOrd="0" destOrd="0" presId="urn:microsoft.com/office/officeart/2005/8/layout/vProcess5"/>
    <dgm:cxn modelId="{C3BEA1F7-2E57-4B77-A228-58B064A7D5AF}" type="presParOf" srcId="{E75E1E9E-3C86-490C-A0F9-4C1A33B648C4}" destId="{CAC380A9-A371-49D6-A477-8327F8BD72FE}" srcOrd="0" destOrd="0" presId="urn:microsoft.com/office/officeart/2005/8/layout/vProcess5"/>
    <dgm:cxn modelId="{49932B18-669C-4BF1-AE39-D57E45D2B758}" type="presParOf" srcId="{E75E1E9E-3C86-490C-A0F9-4C1A33B648C4}" destId="{D8033548-2BE3-49D3-84AF-E730D2F45B9E}" srcOrd="1" destOrd="0" presId="urn:microsoft.com/office/officeart/2005/8/layout/vProcess5"/>
    <dgm:cxn modelId="{ADFAABA8-C059-4DFB-8A64-3BDBDC4FBC27}" type="presParOf" srcId="{E75E1E9E-3C86-490C-A0F9-4C1A33B648C4}" destId="{A4C34AA9-7D90-40DD-987D-8899E5206422}" srcOrd="2" destOrd="0" presId="urn:microsoft.com/office/officeart/2005/8/layout/vProcess5"/>
    <dgm:cxn modelId="{003C17DC-CFBB-45F6-ABCB-82C4CD22083D}" type="presParOf" srcId="{E75E1E9E-3C86-490C-A0F9-4C1A33B648C4}" destId="{95E5F6CD-58DF-44A4-94DC-E2A3908386F0}" srcOrd="3" destOrd="0" presId="urn:microsoft.com/office/officeart/2005/8/layout/vProcess5"/>
    <dgm:cxn modelId="{D0A81BF8-C682-48D8-A67B-3CFF5598EB99}" type="presParOf" srcId="{E75E1E9E-3C86-490C-A0F9-4C1A33B648C4}" destId="{D00CA29A-7AFE-49D0-8C21-BD2CA66CD54A}" srcOrd="4" destOrd="0" presId="urn:microsoft.com/office/officeart/2005/8/layout/vProcess5"/>
    <dgm:cxn modelId="{DE2A8C46-F331-4E24-9EA9-6C65DACD30BA}" type="presParOf" srcId="{E75E1E9E-3C86-490C-A0F9-4C1A33B648C4}" destId="{83F6A64B-1489-45C4-9006-08D58F023A34}" srcOrd="5" destOrd="0" presId="urn:microsoft.com/office/officeart/2005/8/layout/vProcess5"/>
    <dgm:cxn modelId="{18C870E4-3899-4DE8-A9B4-9574BE92BB48}" type="presParOf" srcId="{E75E1E9E-3C86-490C-A0F9-4C1A33B648C4}" destId="{586980E7-ED3D-404F-AF35-B11129B650A4}" srcOrd="6" destOrd="0" presId="urn:microsoft.com/office/officeart/2005/8/layout/vProcess5"/>
    <dgm:cxn modelId="{31CE6CBC-A21F-4E08-BFD2-69ECED90F0C6}" type="presParOf" srcId="{E75E1E9E-3C86-490C-A0F9-4C1A33B648C4}" destId="{9F8A08C8-30AA-4035-B598-17A3CD208B10}" srcOrd="7" destOrd="0" presId="urn:microsoft.com/office/officeart/2005/8/layout/vProcess5"/>
    <dgm:cxn modelId="{316C67F3-5BB6-4568-8073-75A103959FE4}" type="presParOf" srcId="{E75E1E9E-3C86-490C-A0F9-4C1A33B648C4}" destId="{55673416-4480-402E-ABA5-E3199319C412}" srcOrd="8" destOrd="0" presId="urn:microsoft.com/office/officeart/2005/8/layout/vProcess5"/>
    <dgm:cxn modelId="{0DEFDB5A-1A60-4AB9-BF32-FD7D0A22FBA5}" type="presParOf" srcId="{E75E1E9E-3C86-490C-A0F9-4C1A33B648C4}" destId="{05C05D39-1962-48C3-AB2E-79A9E1ECE128}" srcOrd="9" destOrd="0" presId="urn:microsoft.com/office/officeart/2005/8/layout/vProcess5"/>
    <dgm:cxn modelId="{C15D2E12-A0CC-4C28-9693-8D72614A30DD}" type="presParOf" srcId="{E75E1E9E-3C86-490C-A0F9-4C1A33B648C4}" destId="{BD9837F5-58ED-4B81-A498-249AE3C6FCB5}" srcOrd="10" destOrd="0" presId="urn:microsoft.com/office/officeart/2005/8/layout/vProcess5"/>
    <dgm:cxn modelId="{81055E7E-99B3-488A-827D-E8BD5C600662}" type="presParOf" srcId="{E75E1E9E-3C86-490C-A0F9-4C1A33B648C4}" destId="{334596C0-993F-430B-A5B9-13AC9D38BB83}" srcOrd="11" destOrd="0" presId="urn:microsoft.com/office/officeart/2005/8/layout/vProcess5"/>
    <dgm:cxn modelId="{1EC5362F-D263-4BCD-A4E7-A6CC84078FCA}" type="presParOf" srcId="{E75E1E9E-3C86-490C-A0F9-4C1A33B648C4}" destId="{E7AFA945-899A-437A-BC4E-C45E1105CAC1}" srcOrd="12" destOrd="0" presId="urn:microsoft.com/office/officeart/2005/8/layout/vProcess5"/>
    <dgm:cxn modelId="{AB5F739E-DB95-4C24-897C-147F791204FC}" type="presParOf" srcId="{E75E1E9E-3C86-490C-A0F9-4C1A33B648C4}" destId="{CBC788C5-2BD9-479A-B5EA-D64C1B2111AE}" srcOrd="13" destOrd="0" presId="urn:microsoft.com/office/officeart/2005/8/layout/vProcess5"/>
    <dgm:cxn modelId="{D8D06B21-09FB-4A41-ACF4-813D7AD736E0}" type="presParOf" srcId="{E75E1E9E-3C86-490C-A0F9-4C1A33B648C4}" destId="{9D84E2FC-6974-444B-870D-7FC205B5AE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81D8A4-9B5A-4019-B853-841B2AEF3E02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857D7EA6-E1BA-49C7-A8A0-D7B2B48E6E38}">
      <dgm:prSet phldrT="[Text]"/>
      <dgm:spPr/>
      <dgm:t>
        <a:bodyPr/>
        <a:lstStyle/>
        <a:p>
          <a:r>
            <a:rPr lang="en-US"/>
            <a:t>Introduction</a:t>
          </a:r>
          <a:endParaRPr lang="en-IL"/>
        </a:p>
      </dgm:t>
    </dgm:pt>
    <dgm:pt modelId="{79756039-68E3-47E5-9FE4-5CE4224F65A7}" type="parTrans" cxnId="{46599A89-B0F0-4614-8DF4-EE851C7E7C1C}">
      <dgm:prSet/>
      <dgm:spPr/>
      <dgm:t>
        <a:bodyPr/>
        <a:lstStyle/>
        <a:p>
          <a:endParaRPr lang="en-IL"/>
        </a:p>
      </dgm:t>
    </dgm:pt>
    <dgm:pt modelId="{7718DC94-458E-4B64-8E66-A244A00A0930}" type="sibTrans" cxnId="{46599A89-B0F0-4614-8DF4-EE851C7E7C1C}">
      <dgm:prSet/>
      <dgm:spPr/>
      <dgm:t>
        <a:bodyPr/>
        <a:lstStyle/>
        <a:p>
          <a:endParaRPr lang="en-IL"/>
        </a:p>
      </dgm:t>
    </dgm:pt>
    <dgm:pt modelId="{C7E7DC2B-0668-429D-8828-C2E427926B47}">
      <dgm:prSet phldrT="[Text]"/>
      <dgm:spPr/>
      <dgm:t>
        <a:bodyPr/>
        <a:lstStyle/>
        <a:p>
          <a:r>
            <a:rPr lang="en-US"/>
            <a:t>Methods</a:t>
          </a:r>
          <a:endParaRPr lang="en-IL"/>
        </a:p>
      </dgm:t>
    </dgm:pt>
    <dgm:pt modelId="{B95DEAF7-2596-4FE4-868D-658D51878BCF}" type="parTrans" cxnId="{10AD5863-BA6F-4DE0-8FE2-42D4569A5535}">
      <dgm:prSet/>
      <dgm:spPr/>
      <dgm:t>
        <a:bodyPr/>
        <a:lstStyle/>
        <a:p>
          <a:endParaRPr lang="en-IL"/>
        </a:p>
      </dgm:t>
    </dgm:pt>
    <dgm:pt modelId="{0E54CC7D-C409-4226-8CC4-6CE82B44C33D}" type="sibTrans" cxnId="{10AD5863-BA6F-4DE0-8FE2-42D4569A5535}">
      <dgm:prSet/>
      <dgm:spPr/>
      <dgm:t>
        <a:bodyPr/>
        <a:lstStyle/>
        <a:p>
          <a:endParaRPr lang="en-IL"/>
        </a:p>
      </dgm:t>
    </dgm:pt>
    <dgm:pt modelId="{8F06AA51-918E-4A80-8508-F7B615E738FB}">
      <dgm:prSet phldrT="[Text]"/>
      <dgm:spPr/>
      <dgm:t>
        <a:bodyPr/>
        <a:lstStyle/>
        <a:p>
          <a:r>
            <a:rPr lang="en-US"/>
            <a:t>Results</a:t>
          </a:r>
          <a:endParaRPr lang="en-IL"/>
        </a:p>
      </dgm:t>
    </dgm:pt>
    <dgm:pt modelId="{F9864BE5-9B25-4993-8D49-90D5CD6988DC}" type="parTrans" cxnId="{2D8D42B1-F3E2-4798-8072-A1D505249ECE}">
      <dgm:prSet/>
      <dgm:spPr/>
      <dgm:t>
        <a:bodyPr/>
        <a:lstStyle/>
        <a:p>
          <a:endParaRPr lang="en-IL"/>
        </a:p>
      </dgm:t>
    </dgm:pt>
    <dgm:pt modelId="{50ABEF0C-5068-46DF-BF67-0D2E3AA880D7}" type="sibTrans" cxnId="{2D8D42B1-F3E2-4798-8072-A1D505249ECE}">
      <dgm:prSet/>
      <dgm:spPr/>
      <dgm:t>
        <a:bodyPr/>
        <a:lstStyle/>
        <a:p>
          <a:endParaRPr lang="en-IL"/>
        </a:p>
      </dgm:t>
    </dgm:pt>
    <dgm:pt modelId="{50AC7BF2-B299-4558-8EC0-C765E2AA3140}">
      <dgm:prSet phldrT="[Text]"/>
      <dgm:spPr/>
      <dgm:t>
        <a:bodyPr/>
        <a:lstStyle/>
        <a:p>
          <a:r>
            <a:rPr lang="en-US"/>
            <a:t>Discussion</a:t>
          </a:r>
          <a:endParaRPr lang="en-IL"/>
        </a:p>
      </dgm:t>
    </dgm:pt>
    <dgm:pt modelId="{E33DBDD9-7991-4222-8F3A-45F44323976F}" type="parTrans" cxnId="{039B6FC1-9523-4146-91C8-6F7D89E3A4A5}">
      <dgm:prSet/>
      <dgm:spPr/>
      <dgm:t>
        <a:bodyPr/>
        <a:lstStyle/>
        <a:p>
          <a:endParaRPr lang="en-IL"/>
        </a:p>
      </dgm:t>
    </dgm:pt>
    <dgm:pt modelId="{FB7B0871-E68B-47CA-918D-CB1E59898CDD}" type="sibTrans" cxnId="{039B6FC1-9523-4146-91C8-6F7D89E3A4A5}">
      <dgm:prSet/>
      <dgm:spPr/>
      <dgm:t>
        <a:bodyPr/>
        <a:lstStyle/>
        <a:p>
          <a:endParaRPr lang="en-IL"/>
        </a:p>
      </dgm:t>
    </dgm:pt>
    <dgm:pt modelId="{2F6BB117-85A6-427D-9773-9B30A377E3A3}">
      <dgm:prSet phldrT="[Text]"/>
      <dgm:spPr/>
      <dgm:t>
        <a:bodyPr/>
        <a:lstStyle/>
        <a:p>
          <a:r>
            <a:rPr lang="en-US"/>
            <a:t>Background</a:t>
          </a:r>
          <a:endParaRPr lang="en-IL"/>
        </a:p>
      </dgm:t>
    </dgm:pt>
    <dgm:pt modelId="{E1A2C99D-B3F2-4F24-A037-F50D3DDD62B8}" type="sibTrans" cxnId="{2A9D1690-D08E-48A3-90C3-F8601B95B408}">
      <dgm:prSet/>
      <dgm:spPr/>
      <dgm:t>
        <a:bodyPr/>
        <a:lstStyle/>
        <a:p>
          <a:endParaRPr lang="en-IL"/>
        </a:p>
      </dgm:t>
    </dgm:pt>
    <dgm:pt modelId="{919DB44D-4CBF-4041-905E-CACF5B5B5716}" type="parTrans" cxnId="{2A9D1690-D08E-48A3-90C3-F8601B95B408}">
      <dgm:prSet/>
      <dgm:spPr/>
      <dgm:t>
        <a:bodyPr/>
        <a:lstStyle/>
        <a:p>
          <a:endParaRPr lang="en-IL"/>
        </a:p>
      </dgm:t>
    </dgm:pt>
    <dgm:pt modelId="{E75E1E9E-3C86-490C-A0F9-4C1A33B648C4}" type="pres">
      <dgm:prSet presAssocID="{5081D8A4-9B5A-4019-B853-841B2AEF3E02}" presName="outerComposite" presStyleCnt="0">
        <dgm:presLayoutVars>
          <dgm:chMax val="5"/>
          <dgm:dir/>
          <dgm:resizeHandles val="exact"/>
        </dgm:presLayoutVars>
      </dgm:prSet>
      <dgm:spPr/>
    </dgm:pt>
    <dgm:pt modelId="{CAC380A9-A371-49D6-A477-8327F8BD72FE}" type="pres">
      <dgm:prSet presAssocID="{5081D8A4-9B5A-4019-B853-841B2AEF3E02}" presName="dummyMaxCanvas" presStyleCnt="0">
        <dgm:presLayoutVars/>
      </dgm:prSet>
      <dgm:spPr/>
    </dgm:pt>
    <dgm:pt modelId="{D8033548-2BE3-49D3-84AF-E730D2F45B9E}" type="pres">
      <dgm:prSet presAssocID="{5081D8A4-9B5A-4019-B853-841B2AEF3E02}" presName="FiveNodes_1" presStyleLbl="node1" presStyleIdx="0" presStyleCnt="5" custLinFactNeighborX="-8">
        <dgm:presLayoutVars>
          <dgm:bulletEnabled val="1"/>
        </dgm:presLayoutVars>
      </dgm:prSet>
      <dgm:spPr/>
    </dgm:pt>
    <dgm:pt modelId="{A4C34AA9-7D90-40DD-987D-8899E5206422}" type="pres">
      <dgm:prSet presAssocID="{5081D8A4-9B5A-4019-B853-841B2AEF3E02}" presName="FiveNodes_2" presStyleLbl="node1" presStyleIdx="1" presStyleCnt="5">
        <dgm:presLayoutVars>
          <dgm:bulletEnabled val="1"/>
        </dgm:presLayoutVars>
      </dgm:prSet>
      <dgm:spPr/>
    </dgm:pt>
    <dgm:pt modelId="{95E5F6CD-58DF-44A4-94DC-E2A3908386F0}" type="pres">
      <dgm:prSet presAssocID="{5081D8A4-9B5A-4019-B853-841B2AEF3E02}" presName="FiveNodes_3" presStyleLbl="node1" presStyleIdx="2" presStyleCnt="5">
        <dgm:presLayoutVars>
          <dgm:bulletEnabled val="1"/>
        </dgm:presLayoutVars>
      </dgm:prSet>
      <dgm:spPr/>
    </dgm:pt>
    <dgm:pt modelId="{D00CA29A-7AFE-49D0-8C21-BD2CA66CD54A}" type="pres">
      <dgm:prSet presAssocID="{5081D8A4-9B5A-4019-B853-841B2AEF3E02}" presName="FiveNodes_4" presStyleLbl="node1" presStyleIdx="3" presStyleCnt="5">
        <dgm:presLayoutVars>
          <dgm:bulletEnabled val="1"/>
        </dgm:presLayoutVars>
      </dgm:prSet>
      <dgm:spPr/>
    </dgm:pt>
    <dgm:pt modelId="{83F6A64B-1489-45C4-9006-08D58F023A34}" type="pres">
      <dgm:prSet presAssocID="{5081D8A4-9B5A-4019-B853-841B2AEF3E02}" presName="FiveNodes_5" presStyleLbl="node1" presStyleIdx="4" presStyleCnt="5">
        <dgm:presLayoutVars>
          <dgm:bulletEnabled val="1"/>
        </dgm:presLayoutVars>
      </dgm:prSet>
      <dgm:spPr/>
    </dgm:pt>
    <dgm:pt modelId="{586980E7-ED3D-404F-AF35-B11129B650A4}" type="pres">
      <dgm:prSet presAssocID="{5081D8A4-9B5A-4019-B853-841B2AEF3E02}" presName="FiveConn_1-2" presStyleLbl="fgAccFollowNode1" presStyleIdx="0" presStyleCnt="4">
        <dgm:presLayoutVars>
          <dgm:bulletEnabled val="1"/>
        </dgm:presLayoutVars>
      </dgm:prSet>
      <dgm:spPr/>
    </dgm:pt>
    <dgm:pt modelId="{9F8A08C8-30AA-4035-B598-17A3CD208B10}" type="pres">
      <dgm:prSet presAssocID="{5081D8A4-9B5A-4019-B853-841B2AEF3E02}" presName="FiveConn_2-3" presStyleLbl="fgAccFollowNode1" presStyleIdx="1" presStyleCnt="4">
        <dgm:presLayoutVars>
          <dgm:bulletEnabled val="1"/>
        </dgm:presLayoutVars>
      </dgm:prSet>
      <dgm:spPr/>
    </dgm:pt>
    <dgm:pt modelId="{55673416-4480-402E-ABA5-E3199319C412}" type="pres">
      <dgm:prSet presAssocID="{5081D8A4-9B5A-4019-B853-841B2AEF3E02}" presName="FiveConn_3-4" presStyleLbl="fgAccFollowNode1" presStyleIdx="2" presStyleCnt="4">
        <dgm:presLayoutVars>
          <dgm:bulletEnabled val="1"/>
        </dgm:presLayoutVars>
      </dgm:prSet>
      <dgm:spPr/>
    </dgm:pt>
    <dgm:pt modelId="{05C05D39-1962-48C3-AB2E-79A9E1ECE128}" type="pres">
      <dgm:prSet presAssocID="{5081D8A4-9B5A-4019-B853-841B2AEF3E02}" presName="FiveConn_4-5" presStyleLbl="fgAccFollowNode1" presStyleIdx="3" presStyleCnt="4">
        <dgm:presLayoutVars>
          <dgm:bulletEnabled val="1"/>
        </dgm:presLayoutVars>
      </dgm:prSet>
      <dgm:spPr/>
    </dgm:pt>
    <dgm:pt modelId="{BD9837F5-58ED-4B81-A498-249AE3C6FCB5}" type="pres">
      <dgm:prSet presAssocID="{5081D8A4-9B5A-4019-B853-841B2AEF3E02}" presName="FiveNodes_1_text" presStyleLbl="node1" presStyleIdx="4" presStyleCnt="5">
        <dgm:presLayoutVars>
          <dgm:bulletEnabled val="1"/>
        </dgm:presLayoutVars>
      </dgm:prSet>
      <dgm:spPr/>
    </dgm:pt>
    <dgm:pt modelId="{334596C0-993F-430B-A5B9-13AC9D38BB83}" type="pres">
      <dgm:prSet presAssocID="{5081D8A4-9B5A-4019-B853-841B2AEF3E02}" presName="FiveNodes_2_text" presStyleLbl="node1" presStyleIdx="4" presStyleCnt="5">
        <dgm:presLayoutVars>
          <dgm:bulletEnabled val="1"/>
        </dgm:presLayoutVars>
      </dgm:prSet>
      <dgm:spPr/>
    </dgm:pt>
    <dgm:pt modelId="{E7AFA945-899A-437A-BC4E-C45E1105CAC1}" type="pres">
      <dgm:prSet presAssocID="{5081D8A4-9B5A-4019-B853-841B2AEF3E02}" presName="FiveNodes_3_text" presStyleLbl="node1" presStyleIdx="4" presStyleCnt="5">
        <dgm:presLayoutVars>
          <dgm:bulletEnabled val="1"/>
        </dgm:presLayoutVars>
      </dgm:prSet>
      <dgm:spPr/>
    </dgm:pt>
    <dgm:pt modelId="{CBC788C5-2BD9-479A-B5EA-D64C1B2111AE}" type="pres">
      <dgm:prSet presAssocID="{5081D8A4-9B5A-4019-B853-841B2AEF3E02}" presName="FiveNodes_4_text" presStyleLbl="node1" presStyleIdx="4" presStyleCnt="5">
        <dgm:presLayoutVars>
          <dgm:bulletEnabled val="1"/>
        </dgm:presLayoutVars>
      </dgm:prSet>
      <dgm:spPr/>
    </dgm:pt>
    <dgm:pt modelId="{9D84E2FC-6974-444B-870D-7FC205B5AE75}" type="pres">
      <dgm:prSet presAssocID="{5081D8A4-9B5A-4019-B853-841B2AEF3E0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D81301-EB43-451E-97BA-2AD4C81CA9BB}" type="presOf" srcId="{2F6BB117-85A6-427D-9773-9B30A377E3A3}" destId="{334596C0-993F-430B-A5B9-13AC9D38BB83}" srcOrd="1" destOrd="0" presId="urn:microsoft.com/office/officeart/2005/8/layout/vProcess5"/>
    <dgm:cxn modelId="{FC36B714-F04C-4E84-B349-3AF9D7772410}" type="presOf" srcId="{2F6BB117-85A6-427D-9773-9B30A377E3A3}" destId="{A4C34AA9-7D90-40DD-987D-8899E5206422}" srcOrd="0" destOrd="0" presId="urn:microsoft.com/office/officeart/2005/8/layout/vProcess5"/>
    <dgm:cxn modelId="{08B5B027-7C68-44DE-BD67-B211692BABFE}" type="presOf" srcId="{857D7EA6-E1BA-49C7-A8A0-D7B2B48E6E38}" destId="{D8033548-2BE3-49D3-84AF-E730D2F45B9E}" srcOrd="0" destOrd="0" presId="urn:microsoft.com/office/officeart/2005/8/layout/vProcess5"/>
    <dgm:cxn modelId="{10AD5863-BA6F-4DE0-8FE2-42D4569A5535}" srcId="{5081D8A4-9B5A-4019-B853-841B2AEF3E02}" destId="{C7E7DC2B-0668-429D-8828-C2E427926B47}" srcOrd="2" destOrd="0" parTransId="{B95DEAF7-2596-4FE4-868D-658D51878BCF}" sibTransId="{0E54CC7D-C409-4226-8CC4-6CE82B44C33D}"/>
    <dgm:cxn modelId="{3E3AB943-77F9-4708-A78E-BD95EB8B5EAD}" type="presOf" srcId="{857D7EA6-E1BA-49C7-A8A0-D7B2B48E6E38}" destId="{BD9837F5-58ED-4B81-A498-249AE3C6FCB5}" srcOrd="1" destOrd="0" presId="urn:microsoft.com/office/officeart/2005/8/layout/vProcess5"/>
    <dgm:cxn modelId="{52AC2B65-D7E2-45F2-8AD0-A9A4E3B05CB7}" type="presOf" srcId="{C7E7DC2B-0668-429D-8828-C2E427926B47}" destId="{95E5F6CD-58DF-44A4-94DC-E2A3908386F0}" srcOrd="0" destOrd="0" presId="urn:microsoft.com/office/officeart/2005/8/layout/vProcess5"/>
    <dgm:cxn modelId="{3F2A1171-6F86-48E0-8891-F4AA68BD3369}" type="presOf" srcId="{50ABEF0C-5068-46DF-BF67-0D2E3AA880D7}" destId="{05C05D39-1962-48C3-AB2E-79A9E1ECE128}" srcOrd="0" destOrd="0" presId="urn:microsoft.com/office/officeart/2005/8/layout/vProcess5"/>
    <dgm:cxn modelId="{37274777-4FFC-4DD3-A3F0-644E673FACDA}" type="presOf" srcId="{5081D8A4-9B5A-4019-B853-841B2AEF3E02}" destId="{E75E1E9E-3C86-490C-A0F9-4C1A33B648C4}" srcOrd="0" destOrd="0" presId="urn:microsoft.com/office/officeart/2005/8/layout/vProcess5"/>
    <dgm:cxn modelId="{46599A89-B0F0-4614-8DF4-EE851C7E7C1C}" srcId="{5081D8A4-9B5A-4019-B853-841B2AEF3E02}" destId="{857D7EA6-E1BA-49C7-A8A0-D7B2B48E6E38}" srcOrd="0" destOrd="0" parTransId="{79756039-68E3-47E5-9FE4-5CE4224F65A7}" sibTransId="{7718DC94-458E-4B64-8E66-A244A00A0930}"/>
    <dgm:cxn modelId="{067B8F8E-7F96-4215-8FDD-E83204F51CCC}" type="presOf" srcId="{7718DC94-458E-4B64-8E66-A244A00A0930}" destId="{586980E7-ED3D-404F-AF35-B11129B650A4}" srcOrd="0" destOrd="0" presId="urn:microsoft.com/office/officeart/2005/8/layout/vProcess5"/>
    <dgm:cxn modelId="{2A9D1690-D08E-48A3-90C3-F8601B95B408}" srcId="{5081D8A4-9B5A-4019-B853-841B2AEF3E02}" destId="{2F6BB117-85A6-427D-9773-9B30A377E3A3}" srcOrd="1" destOrd="0" parTransId="{919DB44D-4CBF-4041-905E-CACF5B5B5716}" sibTransId="{E1A2C99D-B3F2-4F24-A037-F50D3DDD62B8}"/>
    <dgm:cxn modelId="{03F9FF9F-56CB-4B4F-9B08-9A8ADA6B8B46}" type="presOf" srcId="{C7E7DC2B-0668-429D-8828-C2E427926B47}" destId="{E7AFA945-899A-437A-BC4E-C45E1105CAC1}" srcOrd="1" destOrd="0" presId="urn:microsoft.com/office/officeart/2005/8/layout/vProcess5"/>
    <dgm:cxn modelId="{784917A5-EBD8-4143-BFEF-66A8AC99BED6}" type="presOf" srcId="{8F06AA51-918E-4A80-8508-F7B615E738FB}" destId="{CBC788C5-2BD9-479A-B5EA-D64C1B2111AE}" srcOrd="1" destOrd="0" presId="urn:microsoft.com/office/officeart/2005/8/layout/vProcess5"/>
    <dgm:cxn modelId="{2D8D42B1-F3E2-4798-8072-A1D505249ECE}" srcId="{5081D8A4-9B5A-4019-B853-841B2AEF3E02}" destId="{8F06AA51-918E-4A80-8508-F7B615E738FB}" srcOrd="3" destOrd="0" parTransId="{F9864BE5-9B25-4993-8D49-90D5CD6988DC}" sibTransId="{50ABEF0C-5068-46DF-BF67-0D2E3AA880D7}"/>
    <dgm:cxn modelId="{039B6FC1-9523-4146-91C8-6F7D89E3A4A5}" srcId="{5081D8A4-9B5A-4019-B853-841B2AEF3E02}" destId="{50AC7BF2-B299-4558-8EC0-C765E2AA3140}" srcOrd="4" destOrd="0" parTransId="{E33DBDD9-7991-4222-8F3A-45F44323976F}" sibTransId="{FB7B0871-E68B-47CA-918D-CB1E59898CDD}"/>
    <dgm:cxn modelId="{48DE9CCD-79E3-44C6-9FAA-8BB0EAE493E2}" type="presOf" srcId="{8F06AA51-918E-4A80-8508-F7B615E738FB}" destId="{D00CA29A-7AFE-49D0-8C21-BD2CA66CD54A}" srcOrd="0" destOrd="0" presId="urn:microsoft.com/office/officeart/2005/8/layout/vProcess5"/>
    <dgm:cxn modelId="{BF9820D3-8A85-4A5C-BA7D-94D985F785AB}" type="presOf" srcId="{E1A2C99D-B3F2-4F24-A037-F50D3DDD62B8}" destId="{9F8A08C8-30AA-4035-B598-17A3CD208B10}" srcOrd="0" destOrd="0" presId="urn:microsoft.com/office/officeart/2005/8/layout/vProcess5"/>
    <dgm:cxn modelId="{20047CD8-9696-4773-BC4D-D9D706768DBC}" type="presOf" srcId="{0E54CC7D-C409-4226-8CC4-6CE82B44C33D}" destId="{55673416-4480-402E-ABA5-E3199319C412}" srcOrd="0" destOrd="0" presId="urn:microsoft.com/office/officeart/2005/8/layout/vProcess5"/>
    <dgm:cxn modelId="{0D20F3ED-1E5D-46F0-89F5-C5883BBEDCFE}" type="presOf" srcId="{50AC7BF2-B299-4558-8EC0-C765E2AA3140}" destId="{9D84E2FC-6974-444B-870D-7FC205B5AE75}" srcOrd="1" destOrd="0" presId="urn:microsoft.com/office/officeart/2005/8/layout/vProcess5"/>
    <dgm:cxn modelId="{788148EF-3270-4EBA-8ED6-07FF682B6807}" type="presOf" srcId="{50AC7BF2-B299-4558-8EC0-C765E2AA3140}" destId="{83F6A64B-1489-45C4-9006-08D58F023A34}" srcOrd="0" destOrd="0" presId="urn:microsoft.com/office/officeart/2005/8/layout/vProcess5"/>
    <dgm:cxn modelId="{C3BEA1F7-2E57-4B77-A228-58B064A7D5AF}" type="presParOf" srcId="{E75E1E9E-3C86-490C-A0F9-4C1A33B648C4}" destId="{CAC380A9-A371-49D6-A477-8327F8BD72FE}" srcOrd="0" destOrd="0" presId="urn:microsoft.com/office/officeart/2005/8/layout/vProcess5"/>
    <dgm:cxn modelId="{49932B18-669C-4BF1-AE39-D57E45D2B758}" type="presParOf" srcId="{E75E1E9E-3C86-490C-A0F9-4C1A33B648C4}" destId="{D8033548-2BE3-49D3-84AF-E730D2F45B9E}" srcOrd="1" destOrd="0" presId="urn:microsoft.com/office/officeart/2005/8/layout/vProcess5"/>
    <dgm:cxn modelId="{ADFAABA8-C059-4DFB-8A64-3BDBDC4FBC27}" type="presParOf" srcId="{E75E1E9E-3C86-490C-A0F9-4C1A33B648C4}" destId="{A4C34AA9-7D90-40DD-987D-8899E5206422}" srcOrd="2" destOrd="0" presId="urn:microsoft.com/office/officeart/2005/8/layout/vProcess5"/>
    <dgm:cxn modelId="{003C17DC-CFBB-45F6-ABCB-82C4CD22083D}" type="presParOf" srcId="{E75E1E9E-3C86-490C-A0F9-4C1A33B648C4}" destId="{95E5F6CD-58DF-44A4-94DC-E2A3908386F0}" srcOrd="3" destOrd="0" presId="urn:microsoft.com/office/officeart/2005/8/layout/vProcess5"/>
    <dgm:cxn modelId="{D0A81BF8-C682-48D8-A67B-3CFF5598EB99}" type="presParOf" srcId="{E75E1E9E-3C86-490C-A0F9-4C1A33B648C4}" destId="{D00CA29A-7AFE-49D0-8C21-BD2CA66CD54A}" srcOrd="4" destOrd="0" presId="urn:microsoft.com/office/officeart/2005/8/layout/vProcess5"/>
    <dgm:cxn modelId="{DE2A8C46-F331-4E24-9EA9-6C65DACD30BA}" type="presParOf" srcId="{E75E1E9E-3C86-490C-A0F9-4C1A33B648C4}" destId="{83F6A64B-1489-45C4-9006-08D58F023A34}" srcOrd="5" destOrd="0" presId="urn:microsoft.com/office/officeart/2005/8/layout/vProcess5"/>
    <dgm:cxn modelId="{18C870E4-3899-4DE8-A9B4-9574BE92BB48}" type="presParOf" srcId="{E75E1E9E-3C86-490C-A0F9-4C1A33B648C4}" destId="{586980E7-ED3D-404F-AF35-B11129B650A4}" srcOrd="6" destOrd="0" presId="urn:microsoft.com/office/officeart/2005/8/layout/vProcess5"/>
    <dgm:cxn modelId="{31CE6CBC-A21F-4E08-BFD2-69ECED90F0C6}" type="presParOf" srcId="{E75E1E9E-3C86-490C-A0F9-4C1A33B648C4}" destId="{9F8A08C8-30AA-4035-B598-17A3CD208B10}" srcOrd="7" destOrd="0" presId="urn:microsoft.com/office/officeart/2005/8/layout/vProcess5"/>
    <dgm:cxn modelId="{316C67F3-5BB6-4568-8073-75A103959FE4}" type="presParOf" srcId="{E75E1E9E-3C86-490C-A0F9-4C1A33B648C4}" destId="{55673416-4480-402E-ABA5-E3199319C412}" srcOrd="8" destOrd="0" presId="urn:microsoft.com/office/officeart/2005/8/layout/vProcess5"/>
    <dgm:cxn modelId="{0DEFDB5A-1A60-4AB9-BF32-FD7D0A22FBA5}" type="presParOf" srcId="{E75E1E9E-3C86-490C-A0F9-4C1A33B648C4}" destId="{05C05D39-1962-48C3-AB2E-79A9E1ECE128}" srcOrd="9" destOrd="0" presId="urn:microsoft.com/office/officeart/2005/8/layout/vProcess5"/>
    <dgm:cxn modelId="{C15D2E12-A0CC-4C28-9693-8D72614A30DD}" type="presParOf" srcId="{E75E1E9E-3C86-490C-A0F9-4C1A33B648C4}" destId="{BD9837F5-58ED-4B81-A498-249AE3C6FCB5}" srcOrd="10" destOrd="0" presId="urn:microsoft.com/office/officeart/2005/8/layout/vProcess5"/>
    <dgm:cxn modelId="{81055E7E-99B3-488A-827D-E8BD5C600662}" type="presParOf" srcId="{E75E1E9E-3C86-490C-A0F9-4C1A33B648C4}" destId="{334596C0-993F-430B-A5B9-13AC9D38BB83}" srcOrd="11" destOrd="0" presId="urn:microsoft.com/office/officeart/2005/8/layout/vProcess5"/>
    <dgm:cxn modelId="{1EC5362F-D263-4BCD-A4E7-A6CC84078FCA}" type="presParOf" srcId="{E75E1E9E-3C86-490C-A0F9-4C1A33B648C4}" destId="{E7AFA945-899A-437A-BC4E-C45E1105CAC1}" srcOrd="12" destOrd="0" presId="urn:microsoft.com/office/officeart/2005/8/layout/vProcess5"/>
    <dgm:cxn modelId="{AB5F739E-DB95-4C24-897C-147F791204FC}" type="presParOf" srcId="{E75E1E9E-3C86-490C-A0F9-4C1A33B648C4}" destId="{CBC788C5-2BD9-479A-B5EA-D64C1B2111AE}" srcOrd="13" destOrd="0" presId="urn:microsoft.com/office/officeart/2005/8/layout/vProcess5"/>
    <dgm:cxn modelId="{D8D06B21-09FB-4A41-ACF4-813D7AD736E0}" type="presParOf" srcId="{E75E1E9E-3C86-490C-A0F9-4C1A33B648C4}" destId="{9D84E2FC-6974-444B-870D-7FC205B5AE7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33548-2BE3-49D3-84AF-E730D2F45B9E}">
      <dsp:nvSpPr>
        <dsp:cNvPr id="0" name=""/>
        <dsp:cNvSpPr/>
      </dsp:nvSpPr>
      <dsp:spPr>
        <a:xfrm>
          <a:off x="0" y="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Introduction</a:t>
          </a:r>
          <a:endParaRPr lang="en-IL" sz="3100" kern="1200"/>
        </a:p>
      </dsp:txBody>
      <dsp:txXfrm>
        <a:off x="21241" y="21241"/>
        <a:ext cx="7598734" cy="682751"/>
      </dsp:txXfrm>
    </dsp:sp>
    <dsp:sp modelId="{A4C34AA9-7D90-40DD-987D-8899E5206422}">
      <dsp:nvSpPr>
        <dsp:cNvPr id="0" name=""/>
        <dsp:cNvSpPr/>
      </dsp:nvSpPr>
      <dsp:spPr>
        <a:xfrm>
          <a:off x="632213" y="825960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</a:t>
          </a:r>
          <a:endParaRPr lang="en-IL" sz="3100" kern="1200"/>
        </a:p>
      </dsp:txBody>
      <dsp:txXfrm>
        <a:off x="653454" y="847201"/>
        <a:ext cx="7320071" cy="682751"/>
      </dsp:txXfrm>
    </dsp:sp>
    <dsp:sp modelId="{95E5F6CD-58DF-44A4-94DC-E2A3908386F0}">
      <dsp:nvSpPr>
        <dsp:cNvPr id="0" name=""/>
        <dsp:cNvSpPr/>
      </dsp:nvSpPr>
      <dsp:spPr>
        <a:xfrm>
          <a:off x="1264427" y="1651920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Methods</a:t>
          </a:r>
          <a:endParaRPr lang="en-IL" sz="3100" kern="1200"/>
        </a:p>
      </dsp:txBody>
      <dsp:txXfrm>
        <a:off x="1285668" y="1673161"/>
        <a:ext cx="7320071" cy="682751"/>
      </dsp:txXfrm>
    </dsp:sp>
    <dsp:sp modelId="{D00CA29A-7AFE-49D0-8C21-BD2CA66CD54A}">
      <dsp:nvSpPr>
        <dsp:cNvPr id="0" name=""/>
        <dsp:cNvSpPr/>
      </dsp:nvSpPr>
      <dsp:spPr>
        <a:xfrm>
          <a:off x="1896641" y="247788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Results</a:t>
          </a:r>
          <a:endParaRPr lang="en-IL" sz="3100" kern="1200"/>
        </a:p>
      </dsp:txBody>
      <dsp:txXfrm>
        <a:off x="1917882" y="2499122"/>
        <a:ext cx="7320071" cy="682751"/>
      </dsp:txXfrm>
    </dsp:sp>
    <dsp:sp modelId="{83F6A64B-1489-45C4-9006-08D58F023A34}">
      <dsp:nvSpPr>
        <dsp:cNvPr id="0" name=""/>
        <dsp:cNvSpPr/>
      </dsp:nvSpPr>
      <dsp:spPr>
        <a:xfrm>
          <a:off x="2528855" y="330384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Discussion</a:t>
          </a:r>
          <a:endParaRPr lang="en-IL" sz="3100" kern="1200"/>
        </a:p>
      </dsp:txBody>
      <dsp:txXfrm>
        <a:off x="2550096" y="3325082"/>
        <a:ext cx="7320071" cy="682751"/>
      </dsp:txXfrm>
    </dsp:sp>
    <dsp:sp modelId="{586980E7-ED3D-404F-AF35-B11129B650A4}">
      <dsp:nvSpPr>
        <dsp:cNvPr id="0" name=""/>
        <dsp:cNvSpPr/>
      </dsp:nvSpPr>
      <dsp:spPr>
        <a:xfrm>
          <a:off x="7994767" y="52982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100832" y="529823"/>
        <a:ext cx="259271" cy="354729"/>
      </dsp:txXfrm>
    </dsp:sp>
    <dsp:sp modelId="{9F8A08C8-30AA-4035-B598-17A3CD208B10}">
      <dsp:nvSpPr>
        <dsp:cNvPr id="0" name=""/>
        <dsp:cNvSpPr/>
      </dsp:nvSpPr>
      <dsp:spPr>
        <a:xfrm>
          <a:off x="8626981" y="135578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733046" y="1355783"/>
        <a:ext cx="259271" cy="354729"/>
      </dsp:txXfrm>
    </dsp:sp>
    <dsp:sp modelId="{55673416-4480-402E-ABA5-E3199319C412}">
      <dsp:nvSpPr>
        <dsp:cNvPr id="0" name=""/>
        <dsp:cNvSpPr/>
      </dsp:nvSpPr>
      <dsp:spPr>
        <a:xfrm>
          <a:off x="9259195" y="2169656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365260" y="2169656"/>
        <a:ext cx="259271" cy="354729"/>
      </dsp:txXfrm>
    </dsp:sp>
    <dsp:sp modelId="{05C05D39-1962-48C3-AB2E-79A9E1ECE128}">
      <dsp:nvSpPr>
        <dsp:cNvPr id="0" name=""/>
        <dsp:cNvSpPr/>
      </dsp:nvSpPr>
      <dsp:spPr>
        <a:xfrm>
          <a:off x="9891409" y="3003675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997474" y="3003675"/>
        <a:ext cx="259271" cy="354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33548-2BE3-49D3-84AF-E730D2F45B9E}">
      <dsp:nvSpPr>
        <dsp:cNvPr id="0" name=""/>
        <dsp:cNvSpPr/>
      </dsp:nvSpPr>
      <dsp:spPr>
        <a:xfrm>
          <a:off x="0" y="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Introduction</a:t>
          </a:r>
          <a:endParaRPr lang="en-IL" sz="3100" kern="1200"/>
        </a:p>
      </dsp:txBody>
      <dsp:txXfrm>
        <a:off x="21241" y="21241"/>
        <a:ext cx="7598734" cy="682751"/>
      </dsp:txXfrm>
    </dsp:sp>
    <dsp:sp modelId="{A4C34AA9-7D90-40DD-987D-8899E5206422}">
      <dsp:nvSpPr>
        <dsp:cNvPr id="0" name=""/>
        <dsp:cNvSpPr/>
      </dsp:nvSpPr>
      <dsp:spPr>
        <a:xfrm>
          <a:off x="632213" y="82596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</a:t>
          </a:r>
          <a:endParaRPr lang="en-IL" sz="3100" kern="1200"/>
        </a:p>
      </dsp:txBody>
      <dsp:txXfrm>
        <a:off x="653454" y="847201"/>
        <a:ext cx="7320071" cy="682751"/>
      </dsp:txXfrm>
    </dsp:sp>
    <dsp:sp modelId="{95E5F6CD-58DF-44A4-94DC-E2A3908386F0}">
      <dsp:nvSpPr>
        <dsp:cNvPr id="0" name=""/>
        <dsp:cNvSpPr/>
      </dsp:nvSpPr>
      <dsp:spPr>
        <a:xfrm>
          <a:off x="1264427" y="1651920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Methods</a:t>
          </a:r>
          <a:endParaRPr lang="en-IL" sz="3100" kern="1200"/>
        </a:p>
      </dsp:txBody>
      <dsp:txXfrm>
        <a:off x="1285668" y="1673161"/>
        <a:ext cx="7320071" cy="682751"/>
      </dsp:txXfrm>
    </dsp:sp>
    <dsp:sp modelId="{D00CA29A-7AFE-49D0-8C21-BD2CA66CD54A}">
      <dsp:nvSpPr>
        <dsp:cNvPr id="0" name=""/>
        <dsp:cNvSpPr/>
      </dsp:nvSpPr>
      <dsp:spPr>
        <a:xfrm>
          <a:off x="1896641" y="247788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Results</a:t>
          </a:r>
          <a:endParaRPr lang="en-IL" sz="3100" kern="1200"/>
        </a:p>
      </dsp:txBody>
      <dsp:txXfrm>
        <a:off x="1917882" y="2499122"/>
        <a:ext cx="7320071" cy="682751"/>
      </dsp:txXfrm>
    </dsp:sp>
    <dsp:sp modelId="{83F6A64B-1489-45C4-9006-08D58F023A34}">
      <dsp:nvSpPr>
        <dsp:cNvPr id="0" name=""/>
        <dsp:cNvSpPr/>
      </dsp:nvSpPr>
      <dsp:spPr>
        <a:xfrm>
          <a:off x="2528855" y="330384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Discussion</a:t>
          </a:r>
          <a:endParaRPr lang="en-IL" sz="3100" kern="1200"/>
        </a:p>
      </dsp:txBody>
      <dsp:txXfrm>
        <a:off x="2550096" y="3325082"/>
        <a:ext cx="7320071" cy="682751"/>
      </dsp:txXfrm>
    </dsp:sp>
    <dsp:sp modelId="{586980E7-ED3D-404F-AF35-B11129B650A4}">
      <dsp:nvSpPr>
        <dsp:cNvPr id="0" name=""/>
        <dsp:cNvSpPr/>
      </dsp:nvSpPr>
      <dsp:spPr>
        <a:xfrm>
          <a:off x="7994767" y="52982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100832" y="529823"/>
        <a:ext cx="259271" cy="354729"/>
      </dsp:txXfrm>
    </dsp:sp>
    <dsp:sp modelId="{9F8A08C8-30AA-4035-B598-17A3CD208B10}">
      <dsp:nvSpPr>
        <dsp:cNvPr id="0" name=""/>
        <dsp:cNvSpPr/>
      </dsp:nvSpPr>
      <dsp:spPr>
        <a:xfrm>
          <a:off x="8626981" y="135578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733046" y="1355783"/>
        <a:ext cx="259271" cy="354729"/>
      </dsp:txXfrm>
    </dsp:sp>
    <dsp:sp modelId="{55673416-4480-402E-ABA5-E3199319C412}">
      <dsp:nvSpPr>
        <dsp:cNvPr id="0" name=""/>
        <dsp:cNvSpPr/>
      </dsp:nvSpPr>
      <dsp:spPr>
        <a:xfrm>
          <a:off x="9259195" y="2169656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365260" y="2169656"/>
        <a:ext cx="259271" cy="354729"/>
      </dsp:txXfrm>
    </dsp:sp>
    <dsp:sp modelId="{05C05D39-1962-48C3-AB2E-79A9E1ECE128}">
      <dsp:nvSpPr>
        <dsp:cNvPr id="0" name=""/>
        <dsp:cNvSpPr/>
      </dsp:nvSpPr>
      <dsp:spPr>
        <a:xfrm>
          <a:off x="9891409" y="3003675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997474" y="3003675"/>
        <a:ext cx="259271" cy="354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33548-2BE3-49D3-84AF-E730D2F45B9E}">
      <dsp:nvSpPr>
        <dsp:cNvPr id="0" name=""/>
        <dsp:cNvSpPr/>
      </dsp:nvSpPr>
      <dsp:spPr>
        <a:xfrm>
          <a:off x="0" y="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Introduction</a:t>
          </a:r>
          <a:endParaRPr lang="en-IL" sz="3100" kern="1200"/>
        </a:p>
      </dsp:txBody>
      <dsp:txXfrm>
        <a:off x="21241" y="21241"/>
        <a:ext cx="7598734" cy="682751"/>
      </dsp:txXfrm>
    </dsp:sp>
    <dsp:sp modelId="{A4C34AA9-7D90-40DD-987D-8899E5206422}">
      <dsp:nvSpPr>
        <dsp:cNvPr id="0" name=""/>
        <dsp:cNvSpPr/>
      </dsp:nvSpPr>
      <dsp:spPr>
        <a:xfrm>
          <a:off x="632213" y="82596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</a:t>
          </a:r>
          <a:endParaRPr lang="en-IL" sz="3100" kern="1200"/>
        </a:p>
      </dsp:txBody>
      <dsp:txXfrm>
        <a:off x="653454" y="847201"/>
        <a:ext cx="7320071" cy="682751"/>
      </dsp:txXfrm>
    </dsp:sp>
    <dsp:sp modelId="{95E5F6CD-58DF-44A4-94DC-E2A3908386F0}">
      <dsp:nvSpPr>
        <dsp:cNvPr id="0" name=""/>
        <dsp:cNvSpPr/>
      </dsp:nvSpPr>
      <dsp:spPr>
        <a:xfrm>
          <a:off x="1264427" y="165192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Methods</a:t>
          </a:r>
          <a:endParaRPr lang="en-IL" sz="3100" kern="1200"/>
        </a:p>
      </dsp:txBody>
      <dsp:txXfrm>
        <a:off x="1285668" y="1673161"/>
        <a:ext cx="7320071" cy="682751"/>
      </dsp:txXfrm>
    </dsp:sp>
    <dsp:sp modelId="{D00CA29A-7AFE-49D0-8C21-BD2CA66CD54A}">
      <dsp:nvSpPr>
        <dsp:cNvPr id="0" name=""/>
        <dsp:cNvSpPr/>
      </dsp:nvSpPr>
      <dsp:spPr>
        <a:xfrm>
          <a:off x="1896641" y="247788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Results</a:t>
          </a:r>
          <a:endParaRPr lang="en-IL" sz="3100" kern="1200"/>
        </a:p>
      </dsp:txBody>
      <dsp:txXfrm>
        <a:off x="1917882" y="2499122"/>
        <a:ext cx="7320071" cy="682751"/>
      </dsp:txXfrm>
    </dsp:sp>
    <dsp:sp modelId="{83F6A64B-1489-45C4-9006-08D58F023A34}">
      <dsp:nvSpPr>
        <dsp:cNvPr id="0" name=""/>
        <dsp:cNvSpPr/>
      </dsp:nvSpPr>
      <dsp:spPr>
        <a:xfrm>
          <a:off x="2528855" y="330384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Discussion</a:t>
          </a:r>
          <a:endParaRPr lang="en-IL" sz="3100" kern="1200"/>
        </a:p>
      </dsp:txBody>
      <dsp:txXfrm>
        <a:off x="2550096" y="3325082"/>
        <a:ext cx="7320071" cy="682751"/>
      </dsp:txXfrm>
    </dsp:sp>
    <dsp:sp modelId="{586980E7-ED3D-404F-AF35-B11129B650A4}">
      <dsp:nvSpPr>
        <dsp:cNvPr id="0" name=""/>
        <dsp:cNvSpPr/>
      </dsp:nvSpPr>
      <dsp:spPr>
        <a:xfrm>
          <a:off x="7994767" y="52982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100832" y="529823"/>
        <a:ext cx="259271" cy="354729"/>
      </dsp:txXfrm>
    </dsp:sp>
    <dsp:sp modelId="{9F8A08C8-30AA-4035-B598-17A3CD208B10}">
      <dsp:nvSpPr>
        <dsp:cNvPr id="0" name=""/>
        <dsp:cNvSpPr/>
      </dsp:nvSpPr>
      <dsp:spPr>
        <a:xfrm>
          <a:off x="8626981" y="135578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733046" y="1355783"/>
        <a:ext cx="259271" cy="354729"/>
      </dsp:txXfrm>
    </dsp:sp>
    <dsp:sp modelId="{55673416-4480-402E-ABA5-E3199319C412}">
      <dsp:nvSpPr>
        <dsp:cNvPr id="0" name=""/>
        <dsp:cNvSpPr/>
      </dsp:nvSpPr>
      <dsp:spPr>
        <a:xfrm>
          <a:off x="9259195" y="2169656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365260" y="2169656"/>
        <a:ext cx="259271" cy="354729"/>
      </dsp:txXfrm>
    </dsp:sp>
    <dsp:sp modelId="{05C05D39-1962-48C3-AB2E-79A9E1ECE128}">
      <dsp:nvSpPr>
        <dsp:cNvPr id="0" name=""/>
        <dsp:cNvSpPr/>
      </dsp:nvSpPr>
      <dsp:spPr>
        <a:xfrm>
          <a:off x="9891409" y="3003675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997474" y="3003675"/>
        <a:ext cx="259271" cy="354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33548-2BE3-49D3-84AF-E730D2F45B9E}">
      <dsp:nvSpPr>
        <dsp:cNvPr id="0" name=""/>
        <dsp:cNvSpPr/>
      </dsp:nvSpPr>
      <dsp:spPr>
        <a:xfrm>
          <a:off x="0" y="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Introduction</a:t>
          </a:r>
          <a:endParaRPr lang="en-IL" sz="3100" kern="1200"/>
        </a:p>
      </dsp:txBody>
      <dsp:txXfrm>
        <a:off x="21241" y="21241"/>
        <a:ext cx="7598734" cy="682751"/>
      </dsp:txXfrm>
    </dsp:sp>
    <dsp:sp modelId="{A4C34AA9-7D90-40DD-987D-8899E5206422}">
      <dsp:nvSpPr>
        <dsp:cNvPr id="0" name=""/>
        <dsp:cNvSpPr/>
      </dsp:nvSpPr>
      <dsp:spPr>
        <a:xfrm>
          <a:off x="632213" y="82596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</a:t>
          </a:r>
          <a:endParaRPr lang="en-IL" sz="3100" kern="1200"/>
        </a:p>
      </dsp:txBody>
      <dsp:txXfrm>
        <a:off x="653454" y="847201"/>
        <a:ext cx="7320071" cy="682751"/>
      </dsp:txXfrm>
    </dsp:sp>
    <dsp:sp modelId="{95E5F6CD-58DF-44A4-94DC-E2A3908386F0}">
      <dsp:nvSpPr>
        <dsp:cNvPr id="0" name=""/>
        <dsp:cNvSpPr/>
      </dsp:nvSpPr>
      <dsp:spPr>
        <a:xfrm>
          <a:off x="1264427" y="165192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Methods</a:t>
          </a:r>
          <a:endParaRPr lang="en-IL" sz="3100" kern="1200"/>
        </a:p>
      </dsp:txBody>
      <dsp:txXfrm>
        <a:off x="1285668" y="1673161"/>
        <a:ext cx="7320071" cy="682751"/>
      </dsp:txXfrm>
    </dsp:sp>
    <dsp:sp modelId="{D00CA29A-7AFE-49D0-8C21-BD2CA66CD54A}">
      <dsp:nvSpPr>
        <dsp:cNvPr id="0" name=""/>
        <dsp:cNvSpPr/>
      </dsp:nvSpPr>
      <dsp:spPr>
        <a:xfrm>
          <a:off x="1896641" y="2477881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Results</a:t>
          </a:r>
          <a:endParaRPr lang="en-IL" sz="3100" kern="1200"/>
        </a:p>
      </dsp:txBody>
      <dsp:txXfrm>
        <a:off x="1917882" y="2499122"/>
        <a:ext cx="7320071" cy="682751"/>
      </dsp:txXfrm>
    </dsp:sp>
    <dsp:sp modelId="{83F6A64B-1489-45C4-9006-08D58F023A34}">
      <dsp:nvSpPr>
        <dsp:cNvPr id="0" name=""/>
        <dsp:cNvSpPr/>
      </dsp:nvSpPr>
      <dsp:spPr>
        <a:xfrm>
          <a:off x="2528855" y="3303841"/>
          <a:ext cx="8466169" cy="72523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Discussion</a:t>
          </a:r>
          <a:endParaRPr lang="en-IL" sz="3100" kern="1200"/>
        </a:p>
      </dsp:txBody>
      <dsp:txXfrm>
        <a:off x="2550096" y="3325082"/>
        <a:ext cx="7320071" cy="682751"/>
      </dsp:txXfrm>
    </dsp:sp>
    <dsp:sp modelId="{586980E7-ED3D-404F-AF35-B11129B650A4}">
      <dsp:nvSpPr>
        <dsp:cNvPr id="0" name=""/>
        <dsp:cNvSpPr/>
      </dsp:nvSpPr>
      <dsp:spPr>
        <a:xfrm>
          <a:off x="7994767" y="52982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100832" y="529823"/>
        <a:ext cx="259271" cy="354729"/>
      </dsp:txXfrm>
    </dsp:sp>
    <dsp:sp modelId="{9F8A08C8-30AA-4035-B598-17A3CD208B10}">
      <dsp:nvSpPr>
        <dsp:cNvPr id="0" name=""/>
        <dsp:cNvSpPr/>
      </dsp:nvSpPr>
      <dsp:spPr>
        <a:xfrm>
          <a:off x="8626981" y="135578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733046" y="1355783"/>
        <a:ext cx="259271" cy="354729"/>
      </dsp:txXfrm>
    </dsp:sp>
    <dsp:sp modelId="{55673416-4480-402E-ABA5-E3199319C412}">
      <dsp:nvSpPr>
        <dsp:cNvPr id="0" name=""/>
        <dsp:cNvSpPr/>
      </dsp:nvSpPr>
      <dsp:spPr>
        <a:xfrm>
          <a:off x="9259195" y="2169656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365260" y="2169656"/>
        <a:ext cx="259271" cy="354729"/>
      </dsp:txXfrm>
    </dsp:sp>
    <dsp:sp modelId="{05C05D39-1962-48C3-AB2E-79A9E1ECE128}">
      <dsp:nvSpPr>
        <dsp:cNvPr id="0" name=""/>
        <dsp:cNvSpPr/>
      </dsp:nvSpPr>
      <dsp:spPr>
        <a:xfrm>
          <a:off x="9891409" y="3003675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997474" y="3003675"/>
        <a:ext cx="259271" cy="3547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33548-2BE3-49D3-84AF-E730D2F45B9E}">
      <dsp:nvSpPr>
        <dsp:cNvPr id="0" name=""/>
        <dsp:cNvSpPr/>
      </dsp:nvSpPr>
      <dsp:spPr>
        <a:xfrm>
          <a:off x="0" y="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Introduction</a:t>
          </a:r>
          <a:endParaRPr lang="en-IL" sz="3100" kern="1200"/>
        </a:p>
      </dsp:txBody>
      <dsp:txXfrm>
        <a:off x="21241" y="21241"/>
        <a:ext cx="7598734" cy="682751"/>
      </dsp:txXfrm>
    </dsp:sp>
    <dsp:sp modelId="{A4C34AA9-7D90-40DD-987D-8899E5206422}">
      <dsp:nvSpPr>
        <dsp:cNvPr id="0" name=""/>
        <dsp:cNvSpPr/>
      </dsp:nvSpPr>
      <dsp:spPr>
        <a:xfrm>
          <a:off x="632213" y="82596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</a:t>
          </a:r>
          <a:endParaRPr lang="en-IL" sz="3100" kern="1200"/>
        </a:p>
      </dsp:txBody>
      <dsp:txXfrm>
        <a:off x="653454" y="847201"/>
        <a:ext cx="7320071" cy="682751"/>
      </dsp:txXfrm>
    </dsp:sp>
    <dsp:sp modelId="{95E5F6CD-58DF-44A4-94DC-E2A3908386F0}">
      <dsp:nvSpPr>
        <dsp:cNvPr id="0" name=""/>
        <dsp:cNvSpPr/>
      </dsp:nvSpPr>
      <dsp:spPr>
        <a:xfrm>
          <a:off x="1264427" y="1651920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Methods</a:t>
          </a:r>
          <a:endParaRPr lang="en-IL" sz="3100" kern="1200"/>
        </a:p>
      </dsp:txBody>
      <dsp:txXfrm>
        <a:off x="1285668" y="1673161"/>
        <a:ext cx="7320071" cy="682751"/>
      </dsp:txXfrm>
    </dsp:sp>
    <dsp:sp modelId="{D00CA29A-7AFE-49D0-8C21-BD2CA66CD54A}">
      <dsp:nvSpPr>
        <dsp:cNvPr id="0" name=""/>
        <dsp:cNvSpPr/>
      </dsp:nvSpPr>
      <dsp:spPr>
        <a:xfrm>
          <a:off x="1896641" y="2477881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Results</a:t>
          </a:r>
          <a:endParaRPr lang="en-IL" sz="3100" kern="1200"/>
        </a:p>
      </dsp:txBody>
      <dsp:txXfrm>
        <a:off x="1917882" y="2499122"/>
        <a:ext cx="7320071" cy="682751"/>
      </dsp:txXfrm>
    </dsp:sp>
    <dsp:sp modelId="{83F6A64B-1489-45C4-9006-08D58F023A34}">
      <dsp:nvSpPr>
        <dsp:cNvPr id="0" name=""/>
        <dsp:cNvSpPr/>
      </dsp:nvSpPr>
      <dsp:spPr>
        <a:xfrm>
          <a:off x="2528855" y="3303841"/>
          <a:ext cx="8466169" cy="72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Discussion</a:t>
          </a:r>
          <a:endParaRPr lang="en-IL" sz="3100" kern="1200"/>
        </a:p>
      </dsp:txBody>
      <dsp:txXfrm>
        <a:off x="2550096" y="3325082"/>
        <a:ext cx="7320071" cy="682751"/>
      </dsp:txXfrm>
    </dsp:sp>
    <dsp:sp modelId="{586980E7-ED3D-404F-AF35-B11129B650A4}">
      <dsp:nvSpPr>
        <dsp:cNvPr id="0" name=""/>
        <dsp:cNvSpPr/>
      </dsp:nvSpPr>
      <dsp:spPr>
        <a:xfrm>
          <a:off x="7994767" y="52982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100832" y="529823"/>
        <a:ext cx="259271" cy="354729"/>
      </dsp:txXfrm>
    </dsp:sp>
    <dsp:sp modelId="{9F8A08C8-30AA-4035-B598-17A3CD208B10}">
      <dsp:nvSpPr>
        <dsp:cNvPr id="0" name=""/>
        <dsp:cNvSpPr/>
      </dsp:nvSpPr>
      <dsp:spPr>
        <a:xfrm>
          <a:off x="8626981" y="1355783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8733046" y="1355783"/>
        <a:ext cx="259271" cy="354729"/>
      </dsp:txXfrm>
    </dsp:sp>
    <dsp:sp modelId="{55673416-4480-402E-ABA5-E3199319C412}">
      <dsp:nvSpPr>
        <dsp:cNvPr id="0" name=""/>
        <dsp:cNvSpPr/>
      </dsp:nvSpPr>
      <dsp:spPr>
        <a:xfrm>
          <a:off x="9259195" y="2169656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365260" y="2169656"/>
        <a:ext cx="259271" cy="354729"/>
      </dsp:txXfrm>
    </dsp:sp>
    <dsp:sp modelId="{05C05D39-1962-48C3-AB2E-79A9E1ECE128}">
      <dsp:nvSpPr>
        <dsp:cNvPr id="0" name=""/>
        <dsp:cNvSpPr/>
      </dsp:nvSpPr>
      <dsp:spPr>
        <a:xfrm>
          <a:off x="9891409" y="3003675"/>
          <a:ext cx="471401" cy="47140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100" kern="1200"/>
        </a:p>
      </dsp:txBody>
      <dsp:txXfrm>
        <a:off x="9997474" y="3003675"/>
        <a:ext cx="259271" cy="354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80663-E7AF-45E7-A380-C2DD993313ED}" type="datetimeFigureOut">
              <a:rPr lang="en-IL" smtClean="0"/>
              <a:t>08/21/2024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DA84-A108-4AC3-9598-41437B5CAA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79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הנושא שנדבר עליו הוא פרוטזות לקטועי יד</a:t>
            </a:r>
            <a:endParaRPr lang="en-US"/>
          </a:p>
          <a:p>
            <a:r>
              <a:rPr lang="he-IL"/>
              <a:t>מטרתו לבחון שיטת בקרה שתשפר את תפקוד הפרוטזה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45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Proposing a controller to interact with user intention to reduce mental burden.</a:t>
            </a:r>
          </a:p>
          <a:p>
            <a:r>
              <a:rPr lang="en-US" sz="2400"/>
              <a:t>How? 	“Intent prediction for end point control”.</a:t>
            </a:r>
          </a:p>
          <a:p>
            <a:pPr lvl="1"/>
            <a:r>
              <a:rPr lang="en-US" sz="2200"/>
              <a:t>Predicting intended arm end point with EMG and Gaze data </a:t>
            </a:r>
          </a:p>
          <a:p>
            <a:pPr lvl="1"/>
            <a:r>
              <a:rPr lang="en-US" sz="2200"/>
              <a:t>Control the arm joint trajectories by Inverse Kinematics. </a:t>
            </a:r>
          </a:p>
          <a:p>
            <a:r>
              <a:rPr lang="he-IL"/>
              <a:t>בגלל המאמץ המנטלי וחוסר יכולת השליטה המלאה, יש נטישה של הפרוטזות אקטיביות (ממונעות) ולעתים כבר מעדיפים לחזור פרוטזות פסיביות</a:t>
            </a:r>
          </a:p>
          <a:p>
            <a:r>
              <a:rPr lang="en-US"/>
              <a:t>--- </a:t>
            </a:r>
            <a:endParaRPr lang="he-IL"/>
          </a:p>
          <a:p>
            <a:r>
              <a:rPr lang="he-IL"/>
              <a:t>החוקרים התמקדו בפעולת פיק אנד פלייס</a:t>
            </a:r>
          </a:p>
          <a:p>
            <a:r>
              <a:rPr lang="he-IL"/>
              <a:t>ורצו לחזות את מיקום האובייקט ומיקום היעד בעזרת חישת </a:t>
            </a:r>
            <a:r>
              <a:rPr lang="he-IL" err="1"/>
              <a:t>איאםגיי</a:t>
            </a:r>
            <a:r>
              <a:rPr lang="he-IL"/>
              <a:t> ומבט</a:t>
            </a:r>
            <a:endParaRPr lang="en-US"/>
          </a:p>
          <a:p>
            <a:r>
              <a:rPr lang="he-IL"/>
              <a:t>הולכים להשוות את הביצועים של מבט עם </a:t>
            </a:r>
            <a:r>
              <a:rPr lang="he-IL" err="1"/>
              <a:t>איאמגיי</a:t>
            </a:r>
            <a:r>
              <a:rPr lang="he-IL"/>
              <a:t> ביחס ללא מבט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100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Solution 1 – still have limited inputs</a:t>
            </a:r>
          </a:p>
          <a:p>
            <a:r>
              <a:rPr lang="en-US"/>
              <a:t>Solution 2 – limited to 3 </a:t>
            </a:r>
            <a:r>
              <a:rPr lang="en-US" err="1"/>
              <a:t>dof</a:t>
            </a:r>
            <a:r>
              <a:rPr lang="en-US"/>
              <a:t> at a time and users cannot control each independent </a:t>
            </a:r>
            <a:r>
              <a:rPr lang="en-US" err="1"/>
              <a:t>dof</a:t>
            </a:r>
            <a:r>
              <a:rPr lang="en-US"/>
              <a:t>.</a:t>
            </a:r>
            <a:endParaRPr lang="he-IL"/>
          </a:p>
          <a:p>
            <a:r>
              <a:rPr lang="he-IL"/>
              <a:t>איך זה קשור? במאמר מראים שאפשר לצמצם את </a:t>
            </a:r>
            <a:r>
              <a:rPr lang="he-IL" err="1"/>
              <a:t>האווטפוטים</a:t>
            </a:r>
            <a:r>
              <a:rPr lang="he-IL"/>
              <a:t> על ידי שילוב של המבט של המשתמש מבלי לפגוע בביצועים.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624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זו גם דוגמה למאמץ המנטלי שנדרש מקטועת יד כדי לבצע פעולה יומיומית. </a:t>
            </a:r>
          </a:p>
          <a:p>
            <a:r>
              <a:rPr lang="he-IL"/>
              <a:t>היא צריכה למקם אותה, ורק לאחר מכן לסגור את היד, בעוד שאנשים רגילים לא חושבים על זה. </a:t>
            </a:r>
          </a:p>
          <a:p>
            <a:r>
              <a:rPr lang="he-IL"/>
              <a:t> הרעיון הוא לנסות כמה שיותר להחליף את האדם בבקרה.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903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>
                <a:effectLst/>
                <a:highlight>
                  <a:srgbClr val="FFFFFF"/>
                </a:highlight>
              </a:rPr>
              <a:t>Pick and place tasks involve gaze fixations, but not at the objects in hand. (locating, directing, guiding and verifying). </a:t>
            </a:r>
          </a:p>
          <a:p>
            <a:r>
              <a:rPr lang="en-US" sz="1200" b="0" i="0">
                <a:effectLst/>
                <a:highlight>
                  <a:srgbClr val="FFFFFF"/>
                </a:highlight>
              </a:rPr>
              <a:t>Many daily tasks that seem to be autonomous, are highly monitored by our vision. [30] </a:t>
            </a:r>
            <a:br>
              <a:rPr lang="en-US" sz="1200" b="0" i="0">
                <a:effectLst/>
                <a:highlight>
                  <a:srgbClr val="FFFFFF"/>
                </a:highlight>
              </a:rPr>
            </a:br>
            <a:r>
              <a:rPr lang="en-US">
                <a:highlight>
                  <a:srgbClr val="FFFFFF"/>
                </a:highlight>
              </a:rPr>
              <a:t>Thus, </a:t>
            </a:r>
            <a:r>
              <a:rPr lang="en-US" sz="1200" b="0" i="0">
                <a:effectLst/>
                <a:highlight>
                  <a:srgbClr val="FFFFFF"/>
                </a:highlight>
              </a:rPr>
              <a:t>gaze tracking is a compelling option for intent prediction.</a:t>
            </a:r>
          </a:p>
          <a:p>
            <a:r>
              <a:rPr lang="en-US">
                <a:highlight>
                  <a:srgbClr val="FF0000"/>
                </a:highlight>
              </a:rPr>
              <a:t>Using gaze as a control input is hard due to unrelated / random eye movements (Midas Problem).</a:t>
            </a:r>
            <a:br>
              <a:rPr lang="en-US">
                <a:highlight>
                  <a:srgbClr val="FF0000"/>
                </a:highlight>
              </a:rPr>
            </a:br>
            <a:r>
              <a:rPr lang="en-US">
                <a:highlight>
                  <a:srgbClr val="FF0000"/>
                </a:highlight>
              </a:rPr>
              <a:t>But hand eye coordination correlations are used.</a:t>
            </a:r>
          </a:p>
          <a:p>
            <a:r>
              <a:rPr lang="en-US"/>
              <a:t>For a viable solution, an unrestrained head mounted gaze tracking system is needed. </a:t>
            </a:r>
            <a:br>
              <a:rPr lang="en-US"/>
            </a:br>
            <a:r>
              <a:rPr lang="en-US"/>
              <a:t>It is accompanied by head movement issues which requires solving</a:t>
            </a:r>
          </a:p>
          <a:p>
            <a:endParaRPr lang="en-US"/>
          </a:p>
          <a:p>
            <a:r>
              <a:rPr lang="en-US"/>
              <a:t>,</a:t>
            </a:r>
            <a:r>
              <a:rPr lang="he-IL" err="1"/>
              <a:t>נועות</a:t>
            </a:r>
            <a:r>
              <a:rPr lang="he-IL"/>
              <a:t> שאינן קשורות לפעולת פיק אנד פלייס</a:t>
            </a:r>
          </a:p>
          <a:p>
            <a:endParaRPr lang="en-US"/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634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להיכנס לקונטקסט</a:t>
            </a:r>
          </a:p>
          <a:p>
            <a:r>
              <a:rPr lang="he-IL"/>
              <a:t>פיק אנד פלייס</a:t>
            </a:r>
          </a:p>
          <a:p>
            <a:r>
              <a:rPr lang="he-IL"/>
              <a:t>אנשים ללא מגבלה</a:t>
            </a:r>
          </a:p>
          <a:p>
            <a:r>
              <a:rPr lang="he-IL"/>
              <a:t>מדידות עיניים, </a:t>
            </a:r>
            <a:r>
              <a:rPr lang="he-IL" err="1"/>
              <a:t>איאמגי</a:t>
            </a:r>
            <a:r>
              <a:rPr lang="he-IL"/>
              <a:t> ומושן </a:t>
            </a:r>
            <a:r>
              <a:rPr lang="he-IL" err="1"/>
              <a:t>קפצ'ר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3DA84-A108-4AC3-9598-41437B5CAA8C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772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9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4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9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7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7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4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optitrack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otions.com/products/hardware/smi-eye-tracking-glasse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noraxon.com/our-products/sem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k7X3fPkdp8?start=47&amp;feature=oembed" TargetMode="Externa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Gtpc1nodAM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CAFDA996-9804-00D7-8416-DD5AD6E58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474E9-03C0-8119-C456-3A0A4DC8C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146" y="1715703"/>
            <a:ext cx="4814316" cy="177850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Intent Prediction Based on Biomechanical Coordination of EMG and Vision-Filtered Gaze for End-Point Control of an Arm Prosthesis</a:t>
            </a:r>
            <a:endParaRPr lang="en-IL" sz="2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AA9AC-9479-996D-ABE5-198D45C63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471374"/>
            <a:ext cx="4814316" cy="763166"/>
          </a:xfrm>
        </p:spPr>
        <p:txBody>
          <a:bodyPr anchor="b">
            <a:normAutofit fontScale="85000" lnSpcReduction="20000"/>
          </a:bodyPr>
          <a:lstStyle/>
          <a:p>
            <a:r>
              <a:rPr lang="en-US" b="1">
                <a:solidFill>
                  <a:srgbClr val="FFFFFF"/>
                </a:solidFill>
              </a:rPr>
              <a:t>Elad Siman Tov</a:t>
            </a:r>
          </a:p>
          <a:p>
            <a:r>
              <a:rPr lang="en-US" b="1">
                <a:solidFill>
                  <a:srgbClr val="FFFFFF"/>
                </a:solidFill>
              </a:rPr>
              <a:t>Noa Cohen</a:t>
            </a:r>
            <a:endParaRPr lang="en-IL" b="1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64213-8970-243B-9C7F-05F39F1498CA}"/>
              </a:ext>
            </a:extLst>
          </p:cNvPr>
          <p:cNvSpPr txBox="1"/>
          <p:nvPr/>
        </p:nvSpPr>
        <p:spPr>
          <a:xfrm>
            <a:off x="6162824" y="809155"/>
            <a:ext cx="5643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Upper Limb Prosthesis</a:t>
            </a:r>
            <a:endParaRPr lang="en-IL" sz="4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AC25A-D49D-02B9-F738-E05EF050B7B2}"/>
              </a:ext>
            </a:extLst>
          </p:cNvPr>
          <p:cNvSpPr txBox="1"/>
          <p:nvPr/>
        </p:nvSpPr>
        <p:spPr>
          <a:xfrm>
            <a:off x="6290147" y="3578307"/>
            <a:ext cx="367565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Nili E. Krausz , Denys </a:t>
            </a:r>
            <a:r>
              <a:rPr lang="en-US" sz="11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Lamotte</a:t>
            </a: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, </a:t>
            </a:r>
            <a:r>
              <a:rPr lang="en-US" sz="11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Iason</a:t>
            </a: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Batzianoulis</a:t>
            </a: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Levi J. Hargrove , Silvestro </a:t>
            </a:r>
            <a:r>
              <a:rPr lang="en-US" sz="11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Micera</a:t>
            </a: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, and Aude Billard</a:t>
            </a:r>
            <a:endParaRPr lang="en-IL" sz="11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02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4F7-E69B-8694-85F6-A99B5B6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– Multi Modal Sensory Signal Fusion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9C8A-5659-09E7-5FC8-625BE327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7900878" cy="3878198"/>
          </a:xfrm>
        </p:spPr>
        <p:txBody>
          <a:bodyPr>
            <a:normAutofit/>
          </a:bodyPr>
          <a:lstStyle/>
          <a:p>
            <a:r>
              <a:rPr lang="en-US" sz="2200"/>
              <a:t>Several signals can be used to detect user intent (EEG, </a:t>
            </a:r>
            <a:r>
              <a:rPr lang="en-US" sz="2200" err="1"/>
              <a:t>ECoG</a:t>
            </a:r>
            <a:r>
              <a:rPr lang="en-US" sz="2200"/>
              <a:t>, EMG)</a:t>
            </a:r>
          </a:p>
          <a:p>
            <a:r>
              <a:rPr lang="en-US" sz="2200"/>
              <a:t>Fusion of visual and motor signals result in more accurate and robust predictions.</a:t>
            </a:r>
          </a:p>
          <a:p>
            <a:r>
              <a:rPr lang="en-US" sz="2200"/>
              <a:t>The idea is to use natural signals to predict intent to avoid control burden on the user. 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17201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07B-4364-F672-E3E3-5681621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CDD7-604F-308E-7B1F-B73F4F6D3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985651"/>
              </p:ext>
            </p:extLst>
          </p:nvPr>
        </p:nvGraphicFramePr>
        <p:xfrm>
          <a:off x="549275" y="2028825"/>
          <a:ext cx="1099502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55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B166-4268-8A59-438B-567E6DFC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013434" cy="2182585"/>
          </a:xfrm>
        </p:spPr>
        <p:txBody>
          <a:bodyPr>
            <a:normAutofit/>
          </a:bodyPr>
          <a:lstStyle/>
          <a:p>
            <a:r>
              <a:rPr lang="en-US"/>
              <a:t>Experiment</a:t>
            </a:r>
            <a:br>
              <a:rPr lang="en-US"/>
            </a:br>
            <a:r>
              <a:rPr lang="en-US"/>
              <a:t>Pick and Place task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B78F-9F44-9D54-6563-51021324A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775" y="1120515"/>
            <a:ext cx="5432808" cy="2182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7 right-handed </a:t>
            </a:r>
            <a:r>
              <a:rPr lang="en-US" b="1"/>
              <a:t>able-bodied</a:t>
            </a:r>
            <a:r>
              <a:rPr lang="en-US"/>
              <a:t> subjects</a:t>
            </a:r>
          </a:p>
          <a:p>
            <a:r>
              <a:rPr lang="en-US"/>
              <a:t>TV with green dot</a:t>
            </a:r>
          </a:p>
          <a:p>
            <a:r>
              <a:rPr lang="en-US"/>
              <a:t>Pick and place a bottle </a:t>
            </a:r>
          </a:p>
          <a:p>
            <a:r>
              <a:rPr lang="en-US"/>
              <a:t>EMG, Gaze, Motion Capture</a:t>
            </a:r>
          </a:p>
          <a:p>
            <a:endParaRPr lang="en-IL"/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5A854D93-CDA6-607D-0214-4A6A744B2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1367" y="4154311"/>
            <a:ext cx="1903585" cy="19035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AD6F4CF-BAE2-AD7F-270D-EE5A11C74F92}"/>
              </a:ext>
            </a:extLst>
          </p:cNvPr>
          <p:cNvGrpSpPr/>
          <p:nvPr/>
        </p:nvGrpSpPr>
        <p:grpSpPr>
          <a:xfrm>
            <a:off x="3589359" y="4107368"/>
            <a:ext cx="3545218" cy="1903586"/>
            <a:chOff x="5580927" y="1802756"/>
            <a:chExt cx="1552937" cy="914401"/>
          </a:xfrm>
        </p:grpSpPr>
        <p:pic>
          <p:nvPicPr>
            <p:cNvPr id="14" name="Graphic 13" descr="Two Men with solid fill">
              <a:extLst>
                <a:ext uri="{FF2B5EF4-FFF2-40B4-BE49-F238E27FC236}">
                  <a16:creationId xmlns:a16="http://schemas.microsoft.com/office/drawing/2014/main" id="{4F6FF743-942B-B164-8B43-60162618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0927" y="180275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Two Men with solid fill">
              <a:extLst>
                <a:ext uri="{FF2B5EF4-FFF2-40B4-BE49-F238E27FC236}">
                  <a16:creationId xmlns:a16="http://schemas.microsoft.com/office/drawing/2014/main" id="{9A67CE1C-1417-C5E6-5844-F98C1E7B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19464" y="1802756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Water Bottle outline">
            <a:extLst>
              <a:ext uri="{FF2B5EF4-FFF2-40B4-BE49-F238E27FC236}">
                <a16:creationId xmlns:a16="http://schemas.microsoft.com/office/drawing/2014/main" id="{DDD6369A-12F1-5B4F-4C35-C8A6DC240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972" y="1701800"/>
            <a:ext cx="914400" cy="9144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FDEF4AF0-6E33-DFAB-787F-003BF79BC8BE}"/>
              </a:ext>
            </a:extLst>
          </p:cNvPr>
          <p:cNvSpPr/>
          <p:nvPr/>
        </p:nvSpPr>
        <p:spPr>
          <a:xfrm>
            <a:off x="10629150" y="2605443"/>
            <a:ext cx="914400" cy="18993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29279-366D-D3FF-9555-1B801C7D6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563" y="3187909"/>
            <a:ext cx="2893409" cy="29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B166-4268-8A59-438B-567E6DF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Truth Estimation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B78F-9F44-9D54-6563-51021324A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19180"/>
            <a:ext cx="10995660" cy="106820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Hand position  - m</a:t>
            </a:r>
            <a:r>
              <a:rPr lang="en-US" sz="1900"/>
              <a:t>arkers placed on shoulder and Hand</a:t>
            </a:r>
            <a:r>
              <a:rPr lang="en-US"/>
              <a:t> (via </a:t>
            </a:r>
            <a:r>
              <a:rPr lang="en-US">
                <a:hlinkClick r:id="rId4"/>
              </a:rPr>
              <a:t>OptiTrack - Motion Capture Systems</a:t>
            </a:r>
            <a:r>
              <a:rPr lang="en-US"/>
              <a:t>)</a:t>
            </a:r>
          </a:p>
          <a:p>
            <a:r>
              <a:rPr lang="en-US"/>
              <a:t>Matching for EMG for regressor model.</a:t>
            </a:r>
          </a:p>
          <a:p>
            <a:pPr marL="0" indent="0">
              <a:buNone/>
            </a:pPr>
            <a:endParaRPr lang="en-IL"/>
          </a:p>
        </p:txBody>
      </p:sp>
      <p:pic>
        <p:nvPicPr>
          <p:cNvPr id="8" name="optitrack vid IntelPCCarousel">
            <a:hlinkClick r:id="" action="ppaction://media"/>
            <a:extLst>
              <a:ext uri="{FF2B5EF4-FFF2-40B4-BE49-F238E27FC236}">
                <a16:creationId xmlns:a16="http://schemas.microsoft.com/office/drawing/2014/main" id="{707E00EF-720C-CF87-37F0-861713146A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4" end="1397.7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5716" y="3066943"/>
            <a:ext cx="7070210" cy="3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3584C-0988-5758-ED77-AC862E87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0"/>
            <a:ext cx="11151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2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B9E6-4D02-F4A6-3A7F-B0F605FC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- Methods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2A206-77A8-789F-9C31-932072D91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1" y="2028826"/>
                <a:ext cx="11436882" cy="3878198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highlight>
                      <a:srgbClr val="FFFFFF"/>
                    </a:highlight>
                  </a:rPr>
                  <a:t>Gaze event detection – algorithm to compensate for head and random eye movements, image processing and more.</a:t>
                </a:r>
              </a:p>
              <a:p>
                <a:r>
                  <a:rPr lang="en-US"/>
                  <a:t>EMG regression – used windows with delay between motion capture and extracted 3 features x 14 EMG = 42 input dims. The features were waveform length, mean and rms of the signals. Motion capture target was matched to EMG windows. Trained </a:t>
                </a:r>
                <a:r>
                  <a:rPr lang="en-US">
                    <a:solidFill>
                      <a:schemeClr val="tx1"/>
                    </a:solidFill>
                  </a:rPr>
                  <a:t>two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SVR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/>
                  <a:t>per subject to estimate hand position. Defined the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/>
                  <a:t>, 75% of data was used for training and 25% for testing. The chosen kernel function was RBF to account for nonlinearities.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2A206-77A8-789F-9C31-932072D91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1" y="2028826"/>
                <a:ext cx="11436882" cy="3878198"/>
              </a:xfrm>
              <a:blipFill>
                <a:blip r:embed="rId2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8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07B-4364-F672-E3E3-5681621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CDD7-604F-308E-7B1F-B73F4F6D3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510090"/>
              </p:ext>
            </p:extLst>
          </p:nvPr>
        </p:nvGraphicFramePr>
        <p:xfrm>
          <a:off x="549275" y="2028825"/>
          <a:ext cx="1099502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203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B9E6-4D02-F4A6-3A7F-B0F605FC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3D7928-BF77-C266-AEC8-DB974355188B}"/>
              </a:ext>
            </a:extLst>
          </p:cNvPr>
          <p:cNvSpPr/>
          <p:nvPr/>
        </p:nvSpPr>
        <p:spPr>
          <a:xfrm>
            <a:off x="2848941" y="202882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Gaze on object </a:t>
            </a: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 Grasp object  Gaze on end position  Object at end position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ED3A6C-9695-BD81-4ACE-A84E6273ADB6}"/>
              </a:ext>
            </a:extLst>
          </p:cNvPr>
          <p:cNvSpPr/>
          <p:nvPr/>
        </p:nvSpPr>
        <p:spPr>
          <a:xfrm>
            <a:off x="770527" y="2028825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Timing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81C12C-8585-06BD-9AAB-A2198BF505FE}"/>
              </a:ext>
            </a:extLst>
          </p:cNvPr>
          <p:cNvSpPr/>
          <p:nvPr/>
        </p:nvSpPr>
        <p:spPr>
          <a:xfrm>
            <a:off x="2848941" y="312543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Task related gaze events were detected 85.36%±7.5% of the time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FC94D2-6971-5DF6-CACD-339C0688A8BB}"/>
              </a:ext>
            </a:extLst>
          </p:cNvPr>
          <p:cNvSpPr/>
          <p:nvPr/>
        </p:nvSpPr>
        <p:spPr>
          <a:xfrm>
            <a:off x="770527" y="3125435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Gaze detection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8A8D63-503E-5884-A51A-8632CC6B5BCE}"/>
              </a:ext>
            </a:extLst>
          </p:cNvPr>
          <p:cNvSpPr/>
          <p:nvPr/>
        </p:nvSpPr>
        <p:spPr>
          <a:xfrm>
            <a:off x="2848941" y="422204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RMSE x: 	7.75 cm (testing)	5.51 cm (training)</a:t>
            </a:r>
            <a:b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RMSE y:	4.03 cm (testing) 	2.58 cm (training)</a:t>
            </a:r>
            <a:endParaRPr lang="en-IL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C83E33C-5C1D-13E6-1882-2C09E5111D5D}"/>
                  </a:ext>
                </a:extLst>
              </p:cNvPr>
              <p:cNvSpPr/>
              <p:nvPr/>
            </p:nvSpPr>
            <p:spPr>
              <a:xfrm>
                <a:off x="770527" y="4222045"/>
                <a:ext cx="1763757" cy="858393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</a:rPr>
                  <a:t>EMG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SVR</m:t>
                    </m:r>
                  </m:oMath>
                </a14:m>
                <a:endParaRPr lang="en-IL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C83E33C-5C1D-13E6-1882-2C09E5111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7" y="4222045"/>
                <a:ext cx="1763757" cy="85839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Robot outline">
            <a:extLst>
              <a:ext uri="{FF2B5EF4-FFF2-40B4-BE49-F238E27FC236}">
                <a16:creationId xmlns:a16="http://schemas.microsoft.com/office/drawing/2014/main" id="{BDE9A4B8-DFC6-E712-07A8-C05DAC2F3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5911" y="30974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6A33-1141-A801-0A8A-633F2F21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Fusion Performance</a:t>
            </a:r>
            <a:endParaRPr lang="en-I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5FA4F-B863-B9E0-B5E6-7AE9199CA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201"/>
          <a:stretch/>
        </p:blipFill>
        <p:spPr>
          <a:xfrm>
            <a:off x="3323502" y="1396884"/>
            <a:ext cx="8118858" cy="417712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1D98-33E0-56C3-982E-7557E0372D6C}"/>
              </a:ext>
            </a:extLst>
          </p:cNvPr>
          <p:cNvSpPr txBox="1">
            <a:spLocks/>
          </p:cNvSpPr>
          <p:nvPr/>
        </p:nvSpPr>
        <p:spPr>
          <a:xfrm>
            <a:off x="643466" y="1886157"/>
            <a:ext cx="2799645" cy="253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>
                <a:solidFill>
                  <a:srgbClr val="000000"/>
                </a:solidFill>
                <a:latin typeface="Univers Light (Body)"/>
              </a:rPr>
              <a:t>Entire motion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b="0" i="0">
                <a:solidFill>
                  <a:srgbClr val="000000"/>
                </a:solidFill>
                <a:effectLst/>
                <a:latin typeface="Univers Light (Body)"/>
              </a:rPr>
              <a:t>Target position</a:t>
            </a:r>
          </a:p>
        </p:txBody>
      </p:sp>
    </p:spTree>
    <p:extLst>
      <p:ext uri="{BB962C8B-B14F-4D97-AF65-F5344CB8AC3E}">
        <p14:creationId xmlns:p14="http://schemas.microsoft.com/office/powerpoint/2010/main" val="245274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2DF279-6580-9851-E7F6-675662794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70"/>
          <a:stretch/>
        </p:blipFill>
        <p:spPr>
          <a:xfrm>
            <a:off x="5369663" y="829611"/>
            <a:ext cx="6194016" cy="5356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E6A33-1141-A801-0A8A-633F2F21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Simulated Amputation</a:t>
            </a:r>
            <a:endParaRPr lang="en-I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CBCFEC-6173-1633-4B95-7E59E77FA9CA}"/>
              </a:ext>
            </a:extLst>
          </p:cNvPr>
          <p:cNvSpPr txBox="1">
            <a:spLocks/>
          </p:cNvSpPr>
          <p:nvPr/>
        </p:nvSpPr>
        <p:spPr>
          <a:xfrm>
            <a:off x="643466" y="1886157"/>
            <a:ext cx="4504267" cy="39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L" b="0" i="0">
                <a:solidFill>
                  <a:srgbClr val="000000"/>
                </a:solidFill>
                <a:effectLst/>
                <a:latin typeface="Univers Light (Body)"/>
              </a:rPr>
              <a:t>↑</a:t>
            </a:r>
            <a:r>
              <a:rPr lang="en-US">
                <a:latin typeface="Univers Light (Body)"/>
              </a:rPr>
              <a:t> EMG </a:t>
            </a:r>
            <a:r>
              <a:rPr lang="en-IL" b="0" i="0">
                <a:solidFill>
                  <a:srgbClr val="000000"/>
                </a:solidFill>
                <a:effectLst/>
                <a:latin typeface="Univers Light (Body)"/>
              </a:rPr>
              <a:t>↓</a:t>
            </a:r>
            <a:r>
              <a:rPr lang="en-US" b="0" i="0">
                <a:solidFill>
                  <a:srgbClr val="000000"/>
                </a:solidFill>
                <a:effectLst/>
                <a:latin typeface="Univers Light (Body)"/>
              </a:rPr>
              <a:t> Error</a:t>
            </a:r>
          </a:p>
          <a:p>
            <a:r>
              <a:rPr lang="en-US">
                <a:solidFill>
                  <a:srgbClr val="000000"/>
                </a:solidFill>
                <a:latin typeface="Univers Light (Body)"/>
              </a:rPr>
              <a:t>EMG only significance (All, S SA)</a:t>
            </a:r>
          </a:p>
          <a:p>
            <a:r>
              <a:rPr lang="en-US">
                <a:solidFill>
                  <a:srgbClr val="000000"/>
                </a:solidFill>
                <a:latin typeface="Univers Light (Body)"/>
              </a:rPr>
              <a:t>Addition of gaze significance</a:t>
            </a:r>
          </a:p>
          <a:p>
            <a:r>
              <a:rPr lang="en-US">
                <a:solidFill>
                  <a:srgbClr val="000000"/>
                </a:solidFill>
                <a:latin typeface="Univers Light (Body)"/>
              </a:rPr>
              <a:t>EMG + Gaze no significance 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Univers Light (Body)"/>
            </a:endParaRPr>
          </a:p>
          <a:p>
            <a:r>
              <a:rPr lang="en-US">
                <a:solidFill>
                  <a:srgbClr val="000000"/>
                </a:solidFill>
                <a:latin typeface="Univers Light (Body)"/>
              </a:rPr>
              <a:t>High level amputee importance</a:t>
            </a:r>
            <a:endParaRPr lang="en-US">
              <a:latin typeface="Univers Ligh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7860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07B-4364-F672-E3E3-5681621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CDD7-604F-308E-7B1F-B73F4F6D3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01578"/>
              </p:ext>
            </p:extLst>
          </p:nvPr>
        </p:nvGraphicFramePr>
        <p:xfrm>
          <a:off x="549275" y="2028825"/>
          <a:ext cx="1099502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8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07B-4364-F672-E3E3-5681621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CDD7-604F-308E-7B1F-B73F4F6D3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28506"/>
              </p:ext>
            </p:extLst>
          </p:nvPr>
        </p:nvGraphicFramePr>
        <p:xfrm>
          <a:off x="549275" y="2028825"/>
          <a:ext cx="1099502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187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B9E6-4D02-F4A6-3A7F-B0F605FC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3D7928-BF77-C266-AEC8-DB974355188B}"/>
              </a:ext>
            </a:extLst>
          </p:cNvPr>
          <p:cNvSpPr/>
          <p:nvPr/>
        </p:nvSpPr>
        <p:spPr>
          <a:xfrm>
            <a:off x="2848941" y="202882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New control system to assist amputees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ED3A6C-9695-BD81-4ACE-A84E6273ADB6}"/>
              </a:ext>
            </a:extLst>
          </p:cNvPr>
          <p:cNvSpPr/>
          <p:nvPr/>
        </p:nvSpPr>
        <p:spPr>
          <a:xfrm>
            <a:off x="770527" y="2028825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Objective 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81C12C-8585-06BD-9AAB-A2198BF505FE}"/>
              </a:ext>
            </a:extLst>
          </p:cNvPr>
          <p:cNvSpPr/>
          <p:nvPr/>
        </p:nvSpPr>
        <p:spPr>
          <a:xfrm>
            <a:off x="2848941" y="312543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Predict desired hand position during pick and place</a:t>
            </a:r>
            <a:b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Coordination between Gaze and EMG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FC94D2-6971-5DF6-CACD-339C0688A8BB}"/>
              </a:ext>
            </a:extLst>
          </p:cNvPr>
          <p:cNvSpPr/>
          <p:nvPr/>
        </p:nvSpPr>
        <p:spPr>
          <a:xfrm>
            <a:off x="770527" y="3125435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Focus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8A8D63-503E-5884-A51A-8632CC6B5BCE}"/>
              </a:ext>
            </a:extLst>
          </p:cNvPr>
          <p:cNvSpPr/>
          <p:nvPr/>
        </p:nvSpPr>
        <p:spPr>
          <a:xfrm>
            <a:off x="2848941" y="4222045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sym typeface="Wingdings" panose="05000000000000000000" pitchFamily="2" charset="2"/>
              </a:rPr>
              <a:t>Test with robotic arm in real time and an IK controller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83E33C-5C1D-13E6-1882-2C09E5111D5D}"/>
              </a:ext>
            </a:extLst>
          </p:cNvPr>
          <p:cNvSpPr/>
          <p:nvPr/>
        </p:nvSpPr>
        <p:spPr>
          <a:xfrm>
            <a:off x="770527" y="4222045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Future Work </a:t>
            </a:r>
            <a:endParaRPr lang="en-IL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0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1A017-9959-87F3-0CEE-D7E41AA8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27884"/>
            <a:ext cx="4903893" cy="29300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 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90F4E6D0-39D8-BFCC-21EC-F8D4B9EF2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9570" y="952506"/>
            <a:ext cx="5105392" cy="51053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76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B830B0-7A7E-4D82-B8B0-232C821A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F3D6F6-00F7-1553-4AE1-9D1AFF6A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1" y="952500"/>
            <a:ext cx="6896100" cy="1863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Questions?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2F9F15-1FBA-489A-ACBE-A9375F0A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69143370-B19A-BADE-83F1-96EB02BC5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492" y="3089497"/>
            <a:ext cx="2968404" cy="296840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AC1207-6E13-415F-B1C9-8B8847591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9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4F7-E69B-8694-85F6-A99B5B6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– Arm prothesis</a:t>
            </a:r>
            <a:endParaRPr lang="en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5BB515-C215-169F-8CAC-EB20D604F9F6}"/>
              </a:ext>
            </a:extLst>
          </p:cNvPr>
          <p:cNvSpPr/>
          <p:nvPr/>
        </p:nvSpPr>
        <p:spPr>
          <a:xfrm>
            <a:off x="1904939" y="1704760"/>
            <a:ext cx="3892297" cy="85839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Restore arm function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BCF5CF-0058-DF63-8163-17BEEE3D450E}"/>
              </a:ext>
            </a:extLst>
          </p:cNvPr>
          <p:cNvSpPr/>
          <p:nvPr/>
        </p:nvSpPr>
        <p:spPr>
          <a:xfrm>
            <a:off x="1904938" y="2885478"/>
            <a:ext cx="3892297" cy="85839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Improve quality of life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5E7BEF-7DAA-80D3-38FB-E1E189DB6B18}"/>
              </a:ext>
            </a:extLst>
          </p:cNvPr>
          <p:cNvSpPr/>
          <p:nvPr/>
        </p:nvSpPr>
        <p:spPr>
          <a:xfrm>
            <a:off x="6519610" y="1711046"/>
            <a:ext cx="3892297" cy="85839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High mental burden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A1E710-BAC4-94F7-1FAD-EAA493ABBEA1}"/>
              </a:ext>
            </a:extLst>
          </p:cNvPr>
          <p:cNvSpPr/>
          <p:nvPr/>
        </p:nvSpPr>
        <p:spPr>
          <a:xfrm>
            <a:off x="6519610" y="2885477"/>
            <a:ext cx="3892297" cy="85839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Poor controllability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F98F74-1634-B36D-B0B9-BF3E1B16B320}"/>
              </a:ext>
            </a:extLst>
          </p:cNvPr>
          <p:cNvSpPr/>
          <p:nvPr/>
        </p:nvSpPr>
        <p:spPr>
          <a:xfrm>
            <a:off x="1904937" y="5128893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Intent prediction for end point control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using EMG – Gaze sensor fusion</a:t>
            </a:r>
            <a:endParaRPr lang="en-IL" sz="24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C5EBE9-2903-0F5D-99DE-262D2BBF250F}"/>
              </a:ext>
            </a:extLst>
          </p:cNvPr>
          <p:cNvGrpSpPr/>
          <p:nvPr/>
        </p:nvGrpSpPr>
        <p:grpSpPr>
          <a:xfrm>
            <a:off x="5922721" y="4200681"/>
            <a:ext cx="471401" cy="471401"/>
            <a:chOff x="7994767" y="529823"/>
            <a:chExt cx="471401" cy="471401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C911D967-5E86-6250-D418-6A7F95C4DA87}"/>
                </a:ext>
              </a:extLst>
            </p:cNvPr>
            <p:cNvSpPr/>
            <p:nvPr/>
          </p:nvSpPr>
          <p:spPr>
            <a:xfrm>
              <a:off x="7994767" y="529823"/>
              <a:ext cx="471401" cy="471401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5" name="Arrow: Down 4">
              <a:extLst>
                <a:ext uri="{FF2B5EF4-FFF2-40B4-BE49-F238E27FC236}">
                  <a16:creationId xmlns:a16="http://schemas.microsoft.com/office/drawing/2014/main" id="{3D362B0F-4173-133E-472B-F4D376540A95}"/>
                </a:ext>
              </a:extLst>
            </p:cNvPr>
            <p:cNvSpPr txBox="1"/>
            <p:nvPr/>
          </p:nvSpPr>
          <p:spPr>
            <a:xfrm>
              <a:off x="8100832" y="529823"/>
              <a:ext cx="259271" cy="354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L" sz="2100" kern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C70373-24C8-D67A-46FD-6656472B6484}"/>
              </a:ext>
            </a:extLst>
          </p:cNvPr>
          <p:cNvSpPr txBox="1"/>
          <p:nvPr/>
        </p:nvSpPr>
        <p:spPr>
          <a:xfrm>
            <a:off x="6637866" y="4251715"/>
            <a:ext cx="2404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Lower mental burden 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64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0" grpId="0" animBg="1"/>
      <p:bldP spid="12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5EBF72-0FC6-5BC4-EA32-0A6B28CC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3" y="2985319"/>
            <a:ext cx="7448767" cy="2987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3B166-4268-8A59-438B-567E6DF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target position 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AB78F-9F44-9D54-6563-51021324A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SMI eye tracking glasses - </a:t>
            </a:r>
            <a:r>
              <a:rPr lang="en-US">
                <a:hlinkClick r:id="rId3"/>
              </a:rPr>
              <a:t>SMI Eye Tracking Glasses – </a:t>
            </a:r>
            <a:r>
              <a:rPr lang="en-US" err="1">
                <a:hlinkClick r:id="rId3"/>
              </a:rPr>
              <a:t>iMotions</a:t>
            </a:r>
            <a:endParaRPr lang="en-US"/>
          </a:p>
          <a:p>
            <a:r>
              <a:rPr lang="en-US"/>
              <a:t>EMG signals (14 muscles) - </a:t>
            </a:r>
            <a:r>
              <a:rPr lang="en-US">
                <a:hlinkClick r:id="rId4"/>
              </a:rPr>
              <a:t>Surface EMG Systems | </a:t>
            </a:r>
            <a:r>
              <a:rPr lang="en-US" err="1">
                <a:hlinkClick r:id="rId4"/>
              </a:rPr>
              <a:t>Noraxon</a:t>
            </a:r>
            <a:r>
              <a:rPr lang="en-US">
                <a:hlinkClick r:id="rId4"/>
              </a:rPr>
              <a:t> Electromyography Solutions</a:t>
            </a:r>
            <a:endParaRPr lang="en-US"/>
          </a:p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96BB1-58F9-8A8F-45EC-9B70BCCFA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8191" y="3429000"/>
            <a:ext cx="4069066" cy="22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2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07B-4364-F672-E3E3-5681621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IL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CDD7-604F-308E-7B1F-B73F4F6D3C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7621"/>
              </p:ext>
            </p:extLst>
          </p:nvPr>
        </p:nvGraphicFramePr>
        <p:xfrm>
          <a:off x="549275" y="2028825"/>
          <a:ext cx="10995025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6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4F7-E69B-8694-85F6-A99B5B6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Myoelectric Control of Prosthesis</a:t>
            </a:r>
            <a:endParaRPr lang="en-IL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560241-9A73-989C-F2DE-EAD6124BC447}"/>
              </a:ext>
            </a:extLst>
          </p:cNvPr>
          <p:cNvSpPr/>
          <p:nvPr/>
        </p:nvSpPr>
        <p:spPr>
          <a:xfrm>
            <a:off x="2826363" y="1934280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Using EMG signals for Prosthesis limbs control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72E5E3-1342-EDBC-F79B-8906F6F66BCB}"/>
              </a:ext>
            </a:extLst>
          </p:cNvPr>
          <p:cNvSpPr/>
          <p:nvPr/>
        </p:nvSpPr>
        <p:spPr>
          <a:xfrm>
            <a:off x="747949" y="1934280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Idea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212A08-30C8-7050-145C-6398E066764B}"/>
              </a:ext>
            </a:extLst>
          </p:cNvPr>
          <p:cNvSpPr/>
          <p:nvPr/>
        </p:nvSpPr>
        <p:spPr>
          <a:xfrm>
            <a:off x="2826363" y="3022952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Dimensionality mismatch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(desired outputs &gt; available inputs)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DA4511-302E-C280-6E7A-1B661BE76071}"/>
              </a:ext>
            </a:extLst>
          </p:cNvPr>
          <p:cNvSpPr/>
          <p:nvPr/>
        </p:nvSpPr>
        <p:spPr>
          <a:xfrm>
            <a:off x="747949" y="3022952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Problem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94394A-2A2F-BB93-1A3F-98F7BC87A9DE}"/>
              </a:ext>
            </a:extLst>
          </p:cNvPr>
          <p:cNvSpPr/>
          <p:nvPr/>
        </p:nvSpPr>
        <p:spPr>
          <a:xfrm>
            <a:off x="2826363" y="4111624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Increase inputs (invasive, surgical)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338989-FEE6-62EE-C4EA-918A110F00F9}"/>
              </a:ext>
            </a:extLst>
          </p:cNvPr>
          <p:cNvSpPr/>
          <p:nvPr/>
        </p:nvSpPr>
        <p:spPr>
          <a:xfrm>
            <a:off x="747949" y="4111624"/>
            <a:ext cx="1763757" cy="1947065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Solutions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25F9E2-6C83-94A9-96F2-9B9B4B1F8377}"/>
              </a:ext>
            </a:extLst>
          </p:cNvPr>
          <p:cNvSpPr/>
          <p:nvPr/>
        </p:nvSpPr>
        <p:spPr>
          <a:xfrm>
            <a:off x="2826363" y="5200296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Decrease outputs (PCA, Pattern classification, </a:t>
            </a:r>
            <a:r>
              <a:rPr lang="en-US" sz="2400" b="1">
                <a:solidFill>
                  <a:schemeClr val="tx1"/>
                </a:solidFill>
                <a:latin typeface="+mj-lt"/>
              </a:rPr>
              <a:t>R</a:t>
            </a:r>
            <a:r>
              <a:rPr lang="en-US" sz="2400" b="1" i="0">
                <a:solidFill>
                  <a:schemeClr val="tx1"/>
                </a:solidFill>
                <a:latin typeface="+mj-lt"/>
              </a:rPr>
              <a:t>egression</a:t>
            </a:r>
            <a:r>
              <a:rPr lang="en-US" sz="2400">
                <a:solidFill>
                  <a:schemeClr val="tx1"/>
                </a:solidFill>
              </a:rPr>
              <a:t>)</a:t>
            </a:r>
            <a:endParaRPr lang="en-IL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4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1461CB7-62ED-4795-A634-D387EE9C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B41ABC-012E-4DF8-A240-44161B32B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854327-44B3-47A2-891B-0580ACB56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E5ADE56-884E-68C8-08E6-B1AB54B3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/>
          <a:lstStyle/>
          <a:p>
            <a:r>
              <a:rPr lang="en-US"/>
              <a:t>EMG controlled prosthesis example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B1D9E-ABC3-5786-019B-E924F5B71977}"/>
              </a:ext>
            </a:extLst>
          </p:cNvPr>
          <p:cNvSpPr txBox="1">
            <a:spLocks/>
          </p:cNvSpPr>
          <p:nvPr/>
        </p:nvSpPr>
        <p:spPr>
          <a:xfrm>
            <a:off x="643467" y="1886157"/>
            <a:ext cx="3072006" cy="3521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Nika, Esper Bionics.</a:t>
            </a:r>
            <a:br>
              <a:rPr lang="en-US" sz="2200"/>
            </a:br>
            <a:br>
              <a:rPr lang="en-US" sz="2200"/>
            </a:br>
            <a:r>
              <a:rPr lang="en-US" sz="2200"/>
              <a:t>EMG Signals + ML to classify user intent.</a:t>
            </a:r>
            <a:endParaRPr lang="en-US"/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(Mental Burden). </a:t>
            </a:r>
            <a:endParaRPr lang="en-US"/>
          </a:p>
        </p:txBody>
      </p:sp>
      <p:pic>
        <p:nvPicPr>
          <p:cNvPr id="6" name="Online Media 5" title="Nika uses Esper Hand. By Esper Bionics">
            <a:hlinkClick r:id="" action="ppaction://media"/>
            <a:extLst>
              <a:ext uri="{FF2B5EF4-FFF2-40B4-BE49-F238E27FC236}">
                <a16:creationId xmlns:a16="http://schemas.microsoft.com/office/drawing/2014/main" id="{0A784553-4453-4B23-D51B-AACC6E12FA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33942" y="1768747"/>
            <a:ext cx="7610356" cy="42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4F7-E69B-8694-85F6-A99B5B6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– Dimensionality mismatch</a:t>
            </a:r>
            <a:endParaRPr lang="en-IL"/>
          </a:p>
        </p:txBody>
      </p:sp>
      <p:pic>
        <p:nvPicPr>
          <p:cNvPr id="7" name="Online Media 6" title="How a bionic hand works | Ottobock">
            <a:hlinkClick r:id="" action="ppaction://media"/>
            <a:extLst>
              <a:ext uri="{FF2B5EF4-FFF2-40B4-BE49-F238E27FC236}">
                <a16:creationId xmlns:a16="http://schemas.microsoft.com/office/drawing/2014/main" id="{CDBECF10-8C31-E0BE-5F50-16823B142E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36131" y="1638350"/>
            <a:ext cx="8107230" cy="45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C4F7-E69B-8694-85F6-A99B5B6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Gaze Behavior during Pick and Place 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5C023-FA7E-D1BA-318C-F6B74EB5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8639" y="6397595"/>
            <a:ext cx="10532316" cy="365125"/>
          </a:xfrm>
        </p:spPr>
        <p:txBody>
          <a:bodyPr/>
          <a:lstStyle/>
          <a:p>
            <a:r>
              <a:rPr lang="en-US"/>
              <a:t>[30]  M. Land, N. </a:t>
            </a:r>
            <a:r>
              <a:rPr lang="en-US" err="1"/>
              <a:t>Mennie</a:t>
            </a:r>
            <a:r>
              <a:rPr lang="en-US"/>
              <a:t>, and J. Rusted, “The roles of vision and eye movements in the control of activities of daily living,” Perception, vol. 28, no. 11, pp. 1311–1328, Nov. 1999.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B77E04-74C4-79D5-763B-29C1BCF5F95D}"/>
                  </a:ext>
                </a:extLst>
              </p:cNvPr>
              <p:cNvSpPr/>
              <p:nvPr/>
            </p:nvSpPr>
            <p:spPr>
              <a:xfrm>
                <a:off x="2826363" y="1934280"/>
                <a:ext cx="8506970" cy="858393"/>
              </a:xfrm>
              <a:prstGeom prst="round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Daily tasks are monitored by vision </a:t>
                </a:r>
                <a:br>
                  <a:rPr lang="en-US" sz="240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Gaze tracking </a:t>
                </a:r>
                <a:r>
                  <a:rPr lang="en-US" sz="240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Intent prediction</a:t>
                </a:r>
                <a:endParaRPr lang="en-IL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1B77E04-74C4-79D5-763B-29C1BCF5F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363" y="1934280"/>
                <a:ext cx="8506970" cy="858393"/>
              </a:xfrm>
              <a:prstGeom prst="roundRect">
                <a:avLst/>
              </a:prstGeom>
              <a:blipFill>
                <a:blip r:embed="rId3"/>
                <a:stretch>
                  <a:fillRect t="-667" b="-10000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765CDC-DD8E-A673-841E-E69C03FBD3D6}"/>
              </a:ext>
            </a:extLst>
          </p:cNvPr>
          <p:cNvSpPr/>
          <p:nvPr/>
        </p:nvSpPr>
        <p:spPr>
          <a:xfrm>
            <a:off x="747949" y="1934280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Gaze?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68E17-A414-72E2-F801-04EAAA9A3C93}"/>
              </a:ext>
            </a:extLst>
          </p:cNvPr>
          <p:cNvSpPr/>
          <p:nvPr/>
        </p:nvSpPr>
        <p:spPr>
          <a:xfrm>
            <a:off x="2826363" y="3023129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Gaze fixations on object and target 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2617DC-FB85-6ABE-F941-FF5AA108F191}"/>
              </a:ext>
            </a:extLst>
          </p:cNvPr>
          <p:cNvSpPr/>
          <p:nvPr/>
        </p:nvSpPr>
        <p:spPr>
          <a:xfrm>
            <a:off x="747949" y="3023129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Pick and Place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8B09E8-67EF-5D45-6F9E-15A423BC359C}"/>
              </a:ext>
            </a:extLst>
          </p:cNvPr>
          <p:cNvSpPr/>
          <p:nvPr/>
        </p:nvSpPr>
        <p:spPr>
          <a:xfrm>
            <a:off x="2826363" y="4165938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Distractions and random eye movement (Midas Problem), Head movement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D2B51A-DCE6-F675-EDF8-B3F195E4F5AD}"/>
              </a:ext>
            </a:extLst>
          </p:cNvPr>
          <p:cNvSpPr/>
          <p:nvPr/>
        </p:nvSpPr>
        <p:spPr>
          <a:xfrm>
            <a:off x="747949" y="4165938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Challenges</a:t>
            </a:r>
            <a:endParaRPr lang="en-IL" sz="240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64850B-1B9B-B738-1B04-2685F37E82AB}"/>
              </a:ext>
            </a:extLst>
          </p:cNvPr>
          <p:cNvSpPr/>
          <p:nvPr/>
        </p:nvSpPr>
        <p:spPr>
          <a:xfrm>
            <a:off x="2826363" y="5308746"/>
            <a:ext cx="8506970" cy="858393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Gaze event detection algorithm and Image Processing</a:t>
            </a:r>
            <a:endParaRPr lang="en-IL" sz="24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C5B994-8A45-3EED-8E62-752CCE2DB17B}"/>
              </a:ext>
            </a:extLst>
          </p:cNvPr>
          <p:cNvSpPr/>
          <p:nvPr/>
        </p:nvSpPr>
        <p:spPr>
          <a:xfrm>
            <a:off x="747949" y="5308746"/>
            <a:ext cx="1763757" cy="858393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Solutions</a:t>
            </a:r>
            <a:endParaRPr lang="en-IL" sz="2400">
              <a:solidFill>
                <a:schemeClr val="bg1"/>
              </a:solidFill>
            </a:endParaRPr>
          </a:p>
        </p:txBody>
      </p:sp>
      <p:pic>
        <p:nvPicPr>
          <p:cNvPr id="22" name="Graphic 21" descr="Robot outline">
            <a:extLst>
              <a:ext uri="{FF2B5EF4-FFF2-40B4-BE49-F238E27FC236}">
                <a16:creationId xmlns:a16="http://schemas.microsoft.com/office/drawing/2014/main" id="{D85DED48-77BC-A65B-81D8-2D96D29D6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4042" y="52807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Tribune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6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TribuneVTI</vt:lpstr>
      <vt:lpstr>Intent Prediction Based on Biomechanical Coordination of EMG and Vision-Filtered Gaze for End-Point Control of an Arm Prosthesis</vt:lpstr>
      <vt:lpstr>Outline</vt:lpstr>
      <vt:lpstr>Introduction – Arm prothesis</vt:lpstr>
      <vt:lpstr>Estimating target position </vt:lpstr>
      <vt:lpstr>Outline</vt:lpstr>
      <vt:lpstr>Background – Myoelectric Control of Prosthesis</vt:lpstr>
      <vt:lpstr>EMG controlled prosthesis example</vt:lpstr>
      <vt:lpstr>Appendix – Dimensionality mismatch</vt:lpstr>
      <vt:lpstr>Background – Gaze Behavior during Pick and Place </vt:lpstr>
      <vt:lpstr>Appendix – Multi Modal Sensory Signal Fusion</vt:lpstr>
      <vt:lpstr>Outline</vt:lpstr>
      <vt:lpstr>Experiment Pick and Place task</vt:lpstr>
      <vt:lpstr>Ground Truth Estimation</vt:lpstr>
      <vt:lpstr>PowerPoint Presentation</vt:lpstr>
      <vt:lpstr>Appendix - Methods</vt:lpstr>
      <vt:lpstr>Outline</vt:lpstr>
      <vt:lpstr>Results</vt:lpstr>
      <vt:lpstr>Fusion Performance</vt:lpstr>
      <vt:lpstr>Simulated Amputation</vt:lpstr>
      <vt:lpstr>Outline</vt:lpstr>
      <vt:lpstr>Discussion</vt:lpstr>
      <vt:lpstr>Thank You 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Intent Prediction Based on Biomechanical Coordination of EMG and Vision-Filtered Gaze for End-Point Control of an Arm Prosthesis</dc:title>
  <dc:creator>Elad Siman-Tov</dc:creator>
  <cp:revision>1</cp:revision>
  <dcterms:created xsi:type="dcterms:W3CDTF">2024-07-11T18:46:15Z</dcterms:created>
  <dcterms:modified xsi:type="dcterms:W3CDTF">2024-08-21T20:39:03Z</dcterms:modified>
</cp:coreProperties>
</file>